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38"/>
  </p:notesMasterIdLst>
  <p:sldIdLst>
    <p:sldId id="364" r:id="rId4"/>
    <p:sldId id="341" r:id="rId5"/>
    <p:sldId id="365" r:id="rId6"/>
    <p:sldId id="366" r:id="rId7"/>
    <p:sldId id="367" r:id="rId8"/>
    <p:sldId id="346" r:id="rId9"/>
    <p:sldId id="368" r:id="rId10"/>
    <p:sldId id="276" r:id="rId11"/>
    <p:sldId id="291" r:id="rId12"/>
    <p:sldId id="348" r:id="rId13"/>
    <p:sldId id="349" r:id="rId14"/>
    <p:sldId id="335" r:id="rId15"/>
    <p:sldId id="295" r:id="rId16"/>
    <p:sldId id="296" r:id="rId17"/>
    <p:sldId id="352" r:id="rId18"/>
    <p:sldId id="337" r:id="rId19"/>
    <p:sldId id="273" r:id="rId20"/>
    <p:sldId id="256" r:id="rId21"/>
    <p:sldId id="257" r:id="rId22"/>
    <p:sldId id="258" r:id="rId23"/>
    <p:sldId id="259" r:id="rId24"/>
    <p:sldId id="260" r:id="rId25"/>
    <p:sldId id="261" r:id="rId26"/>
    <p:sldId id="262" r:id="rId27"/>
    <p:sldId id="339" r:id="rId28"/>
    <p:sldId id="369" r:id="rId29"/>
    <p:sldId id="277" r:id="rId30"/>
    <p:sldId id="358" r:id="rId31"/>
    <p:sldId id="353" r:id="rId32"/>
    <p:sldId id="301" r:id="rId33"/>
    <p:sldId id="350" r:id="rId34"/>
    <p:sldId id="361" r:id="rId35"/>
    <p:sldId id="363" r:id="rId36"/>
    <p:sldId id="30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9C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BFCAAA-21A6-4E8C-B18B-D88A55F6935E}" v="1" dt="2026-04-16T15:05:40.8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83" d="100"/>
          <a:sy n="83" d="100"/>
        </p:scale>
        <p:origin x="30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microsoft.com/office/2016/11/relationships/changesInfo" Target="changesInfos/changesInfo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ceição Teles" userId="9b4626f9-f549-4e5a-acb2-002865762d89" providerId="ADAL" clId="{6164ECDA-3DE9-489C-8C95-4DDCDBDB2766}"/>
    <pc:docChg chg="custSel modSld">
      <pc:chgData name="Conceição Teles" userId="9b4626f9-f549-4e5a-acb2-002865762d89" providerId="ADAL" clId="{6164ECDA-3DE9-489C-8C95-4DDCDBDB2766}" dt="2026-04-16T15:07:15.638" v="64" actId="6549"/>
      <pc:docMkLst>
        <pc:docMk/>
      </pc:docMkLst>
      <pc:sldChg chg="modSp mod">
        <pc:chgData name="Conceição Teles" userId="9b4626f9-f549-4e5a-acb2-002865762d89" providerId="ADAL" clId="{6164ECDA-3DE9-489C-8C95-4DDCDBDB2766}" dt="2026-04-16T15:07:15.638" v="64" actId="6549"/>
        <pc:sldMkLst>
          <pc:docMk/>
          <pc:sldMk cId="176400819" sldId="358"/>
        </pc:sldMkLst>
        <pc:spChg chg="mod">
          <ac:chgData name="Conceição Teles" userId="9b4626f9-f549-4e5a-acb2-002865762d89" providerId="ADAL" clId="{6164ECDA-3DE9-489C-8C95-4DDCDBDB2766}" dt="2026-04-16T15:07:15.638" v="64" actId="6549"/>
          <ac:spMkLst>
            <pc:docMk/>
            <pc:sldMk cId="176400819" sldId="358"/>
            <ac:spMk id="8" creationId="{670E4A52-D5E6-F78D-0F7B-33F022C019F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E10B7-C348-0342-A776-DDF886001EBB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06AB6A-1DFE-FC4D-B7F3-12E429D4F25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190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707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707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63A337-F863-6549-9BF7-6F6FB65496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856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209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E2C68-17F1-354D-655B-247C74212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D40A05-2C4B-4CEC-87D1-BD6D532F47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D0CA1-3904-729E-8244-DF2B4D0DD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42AEC-0710-BD4B-88FF-69B600FB691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81A8C-D161-110F-F59A-7F19AE5D8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E7ABE-5F33-2F95-DAFF-EA8B9536A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10D04-29D2-864A-86AD-C753D6857F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478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5CA46-C3DE-B625-6E93-747D880E2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4314BA-7130-BE50-EA88-EB46BDDD25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2F814-8876-BDEA-1941-040F24491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42AEC-0710-BD4B-88FF-69B600FB691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79067-65E7-A50D-E765-76862BC15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98E78-797D-2ED5-CEEB-36D5D9101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10D04-29D2-864A-86AD-C753D6857F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33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C65149-33FD-0E37-751B-55937AE0F2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8CCF06-4448-999D-2E9C-A0D70F7030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BD743-864B-F6EB-9564-9AD36C93F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42AEC-0710-BD4B-88FF-69B600FB691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8E2AC-48EE-C0C6-CE54-0CC6B219D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F5757-A730-C826-FF81-3028FEE72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10D04-29D2-864A-86AD-C753D6857F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97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06ADD-7ED3-4D8E-84D6-81F864EEB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461975-C33B-71C2-4DFD-0C5E904297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784FA-DC57-264E-BD7C-4EA03C8DA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12383-CC05-1D48-B638-11EC8F02A49E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C3BFA-BFC2-CAC5-DBBB-3364C709C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449957-1DB7-4C3D-BCA6-9F175F914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9EF6C-6AB9-E841-8E81-45170BE80EE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685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CD3D0-277F-F864-D9DA-97C6B4B25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2073A-980F-4F2F-7D60-A5DC513D5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8303E-AC9B-991A-D2DC-E3E33B409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12383-CC05-1D48-B638-11EC8F02A49E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CBA9D-7E27-737F-2720-47B64A2BF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806CB-A5EC-AEB9-083E-292BBF610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9EF6C-6AB9-E841-8E81-45170BE80EE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13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CF6F4-DA9F-7385-3EEC-94007C7CD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A1E73-BF9E-314D-EC8D-9FD6AB8C7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23344-A9ED-727F-5E81-98D7E0A7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12383-CC05-1D48-B638-11EC8F02A49E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41EEA-766D-5492-C91D-0FE410EAE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F9AA6-7BC5-29EE-5766-5902684AC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9EF6C-6AB9-E841-8E81-45170BE80EE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795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34CE7-10E9-2463-08A6-336359622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D5CB4-EE59-7DF5-29E6-B475533152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3F0A40-16FE-52CF-269C-6C3456049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47F7ED-8A74-19FD-F3EE-2B01CA06B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12383-CC05-1D48-B638-11EC8F02A49E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2A061E-C503-FBD2-1153-959CD1281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391507-6005-C72F-7A8F-E99D8AD2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9EF6C-6AB9-E841-8E81-45170BE80EE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10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07D5D-3AA9-7132-A1E1-6D7EF9AC6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2B2084-96B5-F191-66DA-C7C8BCB49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62E80-5ACA-3A1D-D359-0EF7D92AAB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274A4D-B222-502D-CEF2-60746F625E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98EF7E-1209-40FE-0E35-F01C5C5B46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2B47E5-EAF0-9FE8-C3C7-BEF1242E8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12383-CC05-1D48-B638-11EC8F02A49E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951CCB-A2A2-2B90-2770-E08A53A65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A9302F-DDF4-50CB-6FCF-52C235E47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9EF6C-6AB9-E841-8E81-45170BE80EE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125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5B011-3F13-0AA5-AC11-E116DA587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41A876-E3AB-7DAB-1636-84022C99F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12383-CC05-1D48-B638-11EC8F02A49E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DB6AC7-8E55-611C-9B6D-BA9595DB0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12C49E-E7FE-CB6C-5568-28440B317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9EF6C-6AB9-E841-8E81-45170BE80EE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605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243E32-E7C7-349C-0941-F241B030D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12383-CC05-1D48-B638-11EC8F02A49E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5E3039-0654-9820-B2DE-B55C0D701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D05DED-D9C6-61DC-6DBF-6A5BFA1A6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9EF6C-6AB9-E841-8E81-45170BE80EE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1394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9B20E-D33B-2C5F-E485-6DAD92BA0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E4BF1-8B90-28D0-359B-8EBA540D4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192599-C420-A81C-9FD8-E8A4D325E0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9D7D43-8EEC-FD8F-7943-83EDE2D8B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12383-CC05-1D48-B638-11EC8F02A49E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ED8FB-F27C-E329-68A3-420B05034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A52BA1-CB0F-E88D-ED5C-510C3C397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9EF6C-6AB9-E841-8E81-45170BE80EE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90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05090-8DE5-2B2C-5F68-E9EF6D9B3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07ADE-7E59-1C1D-E8CF-33DE5E76A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7A4DE-00FB-EC8C-49DB-EBBF23E57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42AEC-0710-BD4B-88FF-69B600FB691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47D17-898B-0706-5499-30CBD6CD9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AB042-6955-15A8-79D5-D3CB2BA50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10D04-29D2-864A-86AD-C753D6857F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510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33A63-9E76-5549-4A92-37BE2883F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DF8D1A-7879-F100-EAA2-B504E3C074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BBFC40-A0C6-C661-B4E6-67EC353093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AB41C5-668B-A8C4-3C13-CD4766C26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12383-CC05-1D48-B638-11EC8F02A49E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D6FAC1-29F8-FBB8-0B99-C37B2AE62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AF7870-0B51-D1A3-4815-0E8CAFFE6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9EF6C-6AB9-E841-8E81-45170BE80EE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1431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1C5F0-C066-9D42-48F4-7725A5527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8002B3-EE7A-AFBB-7557-7784BA1D56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3CE55-BCEE-234F-91D2-9073676D0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12383-CC05-1D48-B638-11EC8F02A49E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B7378-1689-51BE-6535-4FA1B1217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D24F1-B647-6D25-0D6D-A827C9D61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9EF6C-6AB9-E841-8E81-45170BE80EE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1649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6E7EAD-EDFC-947E-D0F7-DC20D22AA1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918060-5666-E307-6FE9-DB76F78DB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6FE0D8-8321-3F4C-9E76-225E8BDD4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12383-CC05-1D48-B638-11EC8F02A49E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6ECD5-FF3F-93C4-17D5-941094C25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09C1A2-07F2-9CBA-82E3-6C36CA2F0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9EF6C-6AB9-E841-8E81-45170BE80EE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407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3011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713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9117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740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6967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812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05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1D7C0-0B93-8790-7885-D0B3C6D2E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4DC908-6EE1-E9B3-844A-8764D6C8A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B19961-5A7A-606F-2191-EA6A4548B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42AEC-0710-BD4B-88FF-69B600FB691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7A2B2-7F25-C645-1822-956741463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586A1-E2DF-8131-4F1B-D1321A59D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10D04-29D2-864A-86AD-C753D6857F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627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009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515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6832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708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BBB34-C952-2950-32F0-ED336F4B3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6C61F-2271-AFB9-5BA7-93DA05DA9C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E810A4-1FE1-B757-7451-D7CE782599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FAF052-C10C-7EE0-0EAE-C9C5892ED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42AEC-0710-BD4B-88FF-69B600FB691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7B8DEC-AD5A-CB14-FE1D-5E45905EE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A28F2C-9BB6-1B3F-6498-847484694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10D04-29D2-864A-86AD-C753D6857F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8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8B-BEA5-B7C0-FEE8-423CE842B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A5FF40-DD80-E483-E5E5-AE990D7831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65CF67-A9A0-481A-EE27-8FC1F0867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22363F-34D8-AD72-5B5F-3D477D31F1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BB3545-A9A6-A8D6-CB7D-77B926031A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DE6C43-066F-F8CE-ECEF-2C2B49FEE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42AEC-0710-BD4B-88FF-69B600FB691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A67534-C22A-2CD3-A958-6B407BA8D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943432-6F4F-9F0A-CDED-AA64A71F0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10D04-29D2-864A-86AD-C753D6857F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198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821B2-FCFB-8337-2C2B-FC3D3C74E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457BA4-C479-57BF-86F2-16ED5CD56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42AEC-0710-BD4B-88FF-69B600FB691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178355-A1C7-3AFD-C4AD-C7574413F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4D54C9-95BA-26DD-7B2D-5273A22F5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10D04-29D2-864A-86AD-C753D6857F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64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41D49D-04F1-4203-B8F7-7F6E1C184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42AEC-0710-BD4B-88FF-69B600FB691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E79DF5-0E72-9ADF-B468-1DE507078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1B34DE-04E6-56A0-95F2-B66B3DBD7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10D04-29D2-864A-86AD-C753D6857F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2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94B14-B571-0C27-EEF1-433F387AD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2A5F77-A209-251F-F36C-CE4EB71D2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A015E3-63AE-59A2-EC36-BDDDC28E96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E8574-B23B-74B7-B853-CD90A5AB0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42AEC-0710-BD4B-88FF-69B600FB691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48A37-505D-A0B5-9F43-93DE48041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8D29AD-573F-8607-3561-19B4E6AEF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10D04-29D2-864A-86AD-C753D6857F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0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F7FF4-0787-42AF-CBC7-F4227EA1F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8DD163-5028-889B-D26D-8AB31A8E71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9B0613-162A-7292-11EC-B7C323A76B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869F3F-3A41-E08D-7989-ABE7FDE7C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42AEC-0710-BD4B-88FF-69B600FB691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0F31A-5834-65B7-6930-FE95B6F0A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8CE633-E9E2-CE42-8FB9-5BE64791C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10D04-29D2-864A-86AD-C753D6857F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32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0C63B3-3E4A-72FA-9ACF-88956E1D1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4AD74-D97E-21C6-9776-C647BBFDEA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1EB18-E7D3-0B44-311B-092D243D7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A42AEC-0710-BD4B-88FF-69B600FB691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77A06-8119-FEB2-6ED6-4328FB938D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FF4E4-B91A-7EF9-1D0D-C77EBA6A4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010D04-29D2-864A-86AD-C753D6857F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4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682F94-C0E9-02C6-B189-ED9EB717E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B55AF-C3AE-058E-3D93-1F508B842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B8C9D-AAC7-BEB1-95A6-6FFAD6BDA9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B12383-CC05-1D48-B638-11EC8F02A49E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036D0-C7F2-0BEC-086E-4068F9F584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B8CA3-8764-5735-42B0-A5F4DF0BFB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E9EF6C-6AB9-E841-8E81-45170BE80EE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93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040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6906EF-A6C5-BABD-57D8-D025C531E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E89C9828-7A8B-5817-DF02-BD978BC163CE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Escola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F9ED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0278FFB-30C4-F87D-B553-A31AF7CC69F6}"/>
              </a:ext>
            </a:extLst>
          </p:cNvPr>
          <p:cNvSpPr txBox="1">
            <a:spLocks/>
          </p:cNvSpPr>
          <p:nvPr/>
        </p:nvSpPr>
        <p:spPr>
          <a:xfrm>
            <a:off x="3401623" y="6637912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667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714BC-A4E9-D964-3979-5701FB39D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01EDA491-FCCB-3FF7-A1BF-5242DBE5B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7028C3FE-AE38-A236-5B64-4F61A3438DB8}"/>
              </a:ext>
            </a:extLst>
          </p:cNvPr>
          <p:cNvSpPr/>
          <p:nvPr/>
        </p:nvSpPr>
        <p:spPr>
          <a:xfrm>
            <a:off x="0" y="454879"/>
            <a:ext cx="2684506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0868A06-7D32-5B31-4238-CAF1776F25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Que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posso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dar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ao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Senhor?</a:t>
            </a:r>
            <a:endParaRPr lang="en-AU" sz="240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9B2D929-676F-6DB6-B9B3-FC05C7C31408}"/>
              </a:ext>
            </a:extLst>
          </p:cNvPr>
          <p:cNvSpPr txBox="1">
            <a:spLocks/>
          </p:cNvSpPr>
          <p:nvPr/>
        </p:nvSpPr>
        <p:spPr>
          <a:xfrm>
            <a:off x="222933" y="45487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FOCO NA BÍBLIA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005BA11-1C2A-FBFA-517D-19ED0E3E91B2}"/>
              </a:ext>
            </a:extLst>
          </p:cNvPr>
          <p:cNvSpPr txBox="1">
            <a:spLocks/>
          </p:cNvSpPr>
          <p:nvPr/>
        </p:nvSpPr>
        <p:spPr>
          <a:xfrm>
            <a:off x="815248" y="2176684"/>
            <a:ext cx="7593696" cy="3490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usada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pr’a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 bons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planos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Senhor.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multiplicada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Levar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amor de Deus.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lvl="0" algn="l"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Continua no </a:t>
            </a:r>
            <a:r>
              <a:rPr lang="en-US" sz="16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próximo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 slide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249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A5040-8FF1-0A1E-ECD3-09545044F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8E051C69-610F-2E8A-7577-0C8A3A84A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E6490CA3-E45E-454C-B1A0-D5E102A7FDA5}"/>
              </a:ext>
            </a:extLst>
          </p:cNvPr>
          <p:cNvSpPr/>
          <p:nvPr/>
        </p:nvSpPr>
        <p:spPr>
          <a:xfrm>
            <a:off x="0" y="454879"/>
            <a:ext cx="2684506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402495-33BF-18EB-A874-D44C09F52F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Que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posso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dar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ao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Senhor?</a:t>
            </a:r>
            <a:endParaRPr lang="en-AU" sz="240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C9977F1-8BCE-2180-714E-4CE3D900DC5A}"/>
              </a:ext>
            </a:extLst>
          </p:cNvPr>
          <p:cNvSpPr txBox="1">
            <a:spLocks/>
          </p:cNvSpPr>
          <p:nvPr/>
        </p:nvSpPr>
        <p:spPr>
          <a:xfrm>
            <a:off x="222933" y="45487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FOCO NA BÍBLIA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1C119BE-4973-2981-2FAC-B40531E3981F}"/>
              </a:ext>
            </a:extLst>
          </p:cNvPr>
          <p:cNvSpPr txBox="1">
            <a:spLocks/>
          </p:cNvSpPr>
          <p:nvPr/>
        </p:nvSpPr>
        <p:spPr>
          <a:xfrm>
            <a:off x="815248" y="2176684"/>
            <a:ext cx="7593696" cy="3490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Senhor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oferta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louvor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gratidão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063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51650F-D393-2DA6-DE86-99B08162A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DA554F5E-7295-B0EF-30C3-51363D894983}"/>
              </a:ext>
            </a:extLst>
          </p:cNvPr>
          <p:cNvSpPr/>
          <p:nvPr/>
        </p:nvSpPr>
        <p:spPr>
          <a:xfrm>
            <a:off x="1290996" y="1520393"/>
            <a:ext cx="5909905" cy="4259083"/>
          </a:xfrm>
          <a:prstGeom prst="roundRect">
            <a:avLst/>
          </a:prstGeom>
          <a:solidFill>
            <a:srgbClr val="A679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dirty="0">
                <a:solidFill>
                  <a:prstClr val="white"/>
                </a:solidFill>
                <a:latin typeface="Century Gothic" panose="020B0502020202020204" pitchFamily="34" charset="0"/>
              </a:rPr>
              <a:t>FACTO RÁPIDO DA MISSÃO </a:t>
            </a:r>
          </a:p>
          <a:p>
            <a:pPr lvl="0" algn="ctr">
              <a:defRPr/>
            </a:pPr>
            <a:r>
              <a:rPr lang="en-US" sz="5400" dirty="0">
                <a:solidFill>
                  <a:prstClr val="white"/>
                </a:solidFill>
                <a:latin typeface="Century Gothic" panose="020B0502020202020204" pitchFamily="34" charset="0"/>
              </a:rPr>
              <a:t>E QUADRO </a:t>
            </a:r>
          </a:p>
          <a:p>
            <a:pPr lvl="0" algn="ctr">
              <a:defRPr/>
            </a:pPr>
            <a:r>
              <a:rPr lang="en-US" sz="5400" dirty="0">
                <a:solidFill>
                  <a:prstClr val="white"/>
                </a:solidFill>
                <a:latin typeface="Century Gothic" panose="020B0502020202020204" pitchFamily="34" charset="0"/>
              </a:rPr>
              <a:t>DE OFERTAS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01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288A4C-250F-80B1-68C2-2B0D76C04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0A44006-3CF3-7162-5EA4-EAB742113F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Música da Visita</a:t>
            </a:r>
            <a:endParaRPr lang="en-AU" sz="240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DE8551C9-B25F-83E4-19D0-6C4DB98B30FF}"/>
              </a:ext>
            </a:extLst>
          </p:cNvPr>
          <p:cNvSpPr/>
          <p:nvPr/>
        </p:nvSpPr>
        <p:spPr>
          <a:xfrm>
            <a:off x="0" y="471952"/>
            <a:ext cx="3680032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929FABF-4C35-79F4-D0EA-B6E767C769D6}"/>
              </a:ext>
            </a:extLst>
          </p:cNvPr>
          <p:cNvSpPr txBox="1">
            <a:spLocks/>
          </p:cNvSpPr>
          <p:nvPr/>
        </p:nvSpPr>
        <p:spPr>
          <a:xfrm>
            <a:off x="202061" y="454644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5E7375F-37CC-C429-E9CC-F20918CE07B7}"/>
              </a:ext>
            </a:extLst>
          </p:cNvPr>
          <p:cNvSpPr txBox="1">
            <a:spLocks/>
          </p:cNvSpPr>
          <p:nvPr/>
        </p:nvSpPr>
        <p:spPr>
          <a:xfrm>
            <a:off x="1078523" y="2114550"/>
            <a:ext cx="8229529" cy="40514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alegria, meu amigo, ter-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vindo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Queremos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2BA04AF-0845-0C14-32DE-41C7BEEC43BB}"/>
              </a:ext>
            </a:extLst>
          </p:cNvPr>
          <p:cNvSpPr txBox="1">
            <a:spLocks/>
          </p:cNvSpPr>
          <p:nvPr/>
        </p:nvSpPr>
        <p:spPr>
          <a:xfrm>
            <a:off x="202061" y="6417263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“Visitor Song”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5" name="Música da Visita">
            <a:hlinkClick r:id="" action="ppaction://media"/>
            <a:extLst>
              <a:ext uri="{FF2B5EF4-FFF2-40B4-BE49-F238E27FC236}">
                <a16:creationId xmlns:a16="http://schemas.microsoft.com/office/drawing/2014/main" id="{8DACFAF0-C651-5AF4-01FD-98CBE319E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4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555DCC-6CAB-0141-6AC6-D483C1E13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F1CB4A3-C640-5426-3449-2EA5393619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880" y="1097421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Parabéns</a:t>
            </a:r>
            <a:endParaRPr lang="en-AU" sz="240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8422BB6D-C529-6DE8-B4E4-B301EA72F252}"/>
              </a:ext>
            </a:extLst>
          </p:cNvPr>
          <p:cNvSpPr/>
          <p:nvPr/>
        </p:nvSpPr>
        <p:spPr>
          <a:xfrm>
            <a:off x="0" y="454644"/>
            <a:ext cx="3681724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88A5053-6C72-05CB-B52A-16A79F25929C}"/>
              </a:ext>
            </a:extLst>
          </p:cNvPr>
          <p:cNvSpPr txBox="1">
            <a:spLocks/>
          </p:cNvSpPr>
          <p:nvPr/>
        </p:nvSpPr>
        <p:spPr>
          <a:xfrm>
            <a:off x="1349096" y="2333246"/>
            <a:ext cx="6175654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ama o/a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16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AD603A4-EB23-3D80-A330-95F16F0ECB5B}"/>
              </a:ext>
            </a:extLst>
          </p:cNvPr>
          <p:cNvSpPr txBox="1">
            <a:spLocks/>
          </p:cNvSpPr>
          <p:nvPr/>
        </p:nvSpPr>
        <p:spPr>
          <a:xfrm>
            <a:off x="238006" y="6381208"/>
            <a:ext cx="8618915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defRPr/>
            </a:pPr>
            <a:r>
              <a:rPr lang="en-US" sz="800">
                <a:solidFill>
                  <a:prstClr val="black"/>
                </a:solidFill>
                <a:latin typeface="Century Gothic" panose="020B0502020202020204" pitchFamily="34" charset="0"/>
              </a:rPr>
              <a:t>“Happy Birthday” by Janet Sage, copyright © 2001 North American Division Corporation of Seventh-day Adventists. From Little Voices Praise Him, #39. Used by permission.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D0C8831-A503-421E-0912-FD31E7F70231}"/>
              </a:ext>
            </a:extLst>
          </p:cNvPr>
          <p:cNvSpPr txBox="1">
            <a:spLocks/>
          </p:cNvSpPr>
          <p:nvPr/>
        </p:nvSpPr>
        <p:spPr>
          <a:xfrm>
            <a:off x="202061" y="454644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arabéns">
            <a:hlinkClick r:id="" action="ppaction://media"/>
            <a:extLst>
              <a:ext uri="{FF2B5EF4-FFF2-40B4-BE49-F238E27FC236}">
                <a16:creationId xmlns:a16="http://schemas.microsoft.com/office/drawing/2014/main" id="{96429292-9D20-DDBA-F64C-0A3DD1BD96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DCC2A8-4FD5-0910-89B3-C01FF36D8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3D31C34A-D936-C3CB-1ECB-F3453FC50D83}"/>
              </a:ext>
            </a:extLst>
          </p:cNvPr>
          <p:cNvSpPr/>
          <p:nvPr/>
        </p:nvSpPr>
        <p:spPr>
          <a:xfrm>
            <a:off x="4506685" y="1154104"/>
            <a:ext cx="5946789" cy="4549792"/>
          </a:xfrm>
          <a:prstGeom prst="roundRect">
            <a:avLst/>
          </a:prstGeom>
          <a:solidFill>
            <a:srgbClr val="0C39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ATIVIDADES DE FOCO</a:t>
            </a:r>
          </a:p>
        </p:txBody>
      </p:sp>
    </p:spTree>
    <p:extLst>
      <p:ext uri="{BB962C8B-B14F-4D97-AF65-F5344CB8AC3E}">
        <p14:creationId xmlns:p14="http://schemas.microsoft.com/office/powerpoint/2010/main" val="143441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57607-0DF9-2D4C-DAF1-DB7D5423D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75B9F89A-1B13-712A-2CE5-F811E41D8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172D65-09E1-A3F3-7430-018768D0F40C}"/>
              </a:ext>
            </a:extLst>
          </p:cNvPr>
          <p:cNvSpPr txBox="1"/>
          <p:nvPr/>
        </p:nvSpPr>
        <p:spPr>
          <a:xfrm>
            <a:off x="346840" y="1634533"/>
            <a:ext cx="787225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vê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fim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desde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princípio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pode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transformar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experiências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difíceis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bênçãos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D9EB842B-C7A4-28DE-BDF2-42C3B8836010}"/>
              </a:ext>
            </a:extLst>
          </p:cNvPr>
          <p:cNvSpPr/>
          <p:nvPr/>
        </p:nvSpPr>
        <p:spPr>
          <a:xfrm>
            <a:off x="-1" y="447585"/>
            <a:ext cx="2598873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208C83C-0C4A-7386-ECDE-B39FD66B6F13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201398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GRANDE 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62642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0E118C0-033C-4292-51F1-D0AFB68264F5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HISTÓRIA BÍBLICA</a:t>
            </a:r>
          </a:p>
        </p:txBody>
      </p:sp>
    </p:spTree>
    <p:extLst>
      <p:ext uri="{BB962C8B-B14F-4D97-AF65-F5344CB8AC3E}">
        <p14:creationId xmlns:p14="http://schemas.microsoft.com/office/powerpoint/2010/main" val="3332645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Cara humana, vestuário, homem, pessoas&#10;&#10;Descrição gerada automaticamente">
            <a:extLst>
              <a:ext uri="{FF2B5EF4-FFF2-40B4-BE49-F238E27FC236}">
                <a16:creationId xmlns:a16="http://schemas.microsoft.com/office/drawing/2014/main" id="{016868B6-410A-B84A-8F86-504937078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26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49938D-BACD-0732-9CE2-34BC546284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8703" r="526" b="30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F7CC0C-A846-1C8B-6FE1-8172800E44AA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194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52140E-43EB-56C2-6546-AE87AB031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54ED607F-DE8D-97B8-F247-80595ABFD9E6}"/>
              </a:ext>
            </a:extLst>
          </p:cNvPr>
          <p:cNvSpPr/>
          <p:nvPr/>
        </p:nvSpPr>
        <p:spPr>
          <a:xfrm>
            <a:off x="1454277" y="1504057"/>
            <a:ext cx="5338409" cy="3849886"/>
          </a:xfrm>
          <a:prstGeom prst="roundRect">
            <a:avLst/>
          </a:prstGeom>
          <a:solidFill>
            <a:srgbClr val="957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OS QUE CHEGAM MAIS CEDO </a:t>
            </a:r>
          </a:p>
        </p:txBody>
      </p:sp>
    </p:spTree>
    <p:extLst>
      <p:ext uri="{BB962C8B-B14F-4D97-AF65-F5344CB8AC3E}">
        <p14:creationId xmlns:p14="http://schemas.microsoft.com/office/powerpoint/2010/main" val="2999885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CC0DF8-F04A-88A9-694D-1A016202BB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63" t="3170" r="3814" b="58192"/>
          <a:stretch>
            <a:fillRect/>
          </a:stretch>
        </p:blipFill>
        <p:spPr>
          <a:xfrm>
            <a:off x="623723" y="1"/>
            <a:ext cx="10944553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41C5B9-2BB2-F194-A971-2EC5E6D2D436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6932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C4554-3C5B-A0CB-AA69-95F84A3529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16778" r="3610" b="5724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18B289-3394-CCBD-DCDC-0DE0522D3ECA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634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D790F9-F2AD-FFE5-0E1F-91777D319A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31" t="12069" r="188" b="3392"/>
          <a:stretch>
            <a:fillRect/>
          </a:stretch>
        </p:blipFill>
        <p:spPr>
          <a:xfrm>
            <a:off x="557284" y="0"/>
            <a:ext cx="11077431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ABB394B-9CEA-DAD0-EC7E-2BBF81CAB484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763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D2EE16-6520-5C02-68D8-43A9DDA811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79" r="2176" b="4200"/>
          <a:stretch>
            <a:fillRect/>
          </a:stretch>
        </p:blipFill>
        <p:spPr>
          <a:xfrm>
            <a:off x="0" y="0"/>
            <a:ext cx="1219471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005C3C-A079-1CBB-0D02-DCCA0985897C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565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E5BA09-17F4-309E-EA83-8688CD771D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80" b="24886"/>
          <a:stretch>
            <a:fillRect/>
          </a:stretch>
        </p:blipFill>
        <p:spPr>
          <a:xfrm>
            <a:off x="-1" y="0"/>
            <a:ext cx="12192001" cy="578152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B36876F-97FF-7932-3155-B6B751385571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434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F159BA-B837-54B7-AEFD-B265D57E2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DBB3E67-E4C8-2B77-6327-0A5B3664DCB9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DESCOBRIR A HISTÓRIA</a:t>
            </a:r>
          </a:p>
        </p:txBody>
      </p:sp>
    </p:spTree>
    <p:extLst>
      <p:ext uri="{BB962C8B-B14F-4D97-AF65-F5344CB8AC3E}">
        <p14:creationId xmlns:p14="http://schemas.microsoft.com/office/powerpoint/2010/main" val="558312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4D49A98-9156-8A7B-CC3C-C1A8AED4F4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137" b="9053"/>
          <a:stretch>
            <a:fillRect/>
          </a:stretch>
        </p:blipFill>
        <p:spPr>
          <a:xfrm>
            <a:off x="5137176" y="12824"/>
            <a:ext cx="7054824" cy="683235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AD9854C-942A-2E36-3EB5-67C0B7CEE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05" y="3071762"/>
            <a:ext cx="3924848" cy="7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8743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2E108-89D9-B000-398F-003BCE734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FBE94EE6-9FEB-758D-08CD-89EB62B5D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653D63-0DCE-645E-D20A-D77A2CEF764B}"/>
              </a:ext>
            </a:extLst>
          </p:cNvPr>
          <p:cNvSpPr txBox="1"/>
          <p:nvPr/>
        </p:nvSpPr>
        <p:spPr>
          <a:xfrm>
            <a:off x="1076229" y="1087433"/>
            <a:ext cx="7641021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5400" b="1" i="1" dirty="0">
                <a:solidFill>
                  <a:srgbClr val="639C7B"/>
                </a:solidFill>
                <a:latin typeface="Century Gothic" panose="020B0502020202020204" pitchFamily="34" charset="0"/>
              </a:rPr>
              <a:t>M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Deus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suprirá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todas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as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vossas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necessidades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AU" sz="5400" b="1" i="1" dirty="0">
                <a:solidFill>
                  <a:srgbClr val="639C7B"/>
                </a:solidFill>
                <a:latin typeface="Century Gothic" panose="020B0502020202020204" pitchFamily="34" charset="0"/>
              </a:rPr>
              <a:t>s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egundo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as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suas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riquezas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AU" sz="5400" b="1" i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na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glória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Cristo Jesus</a:t>
            </a: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Filipenses</a:t>
            </a: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4:19</a:t>
            </a:r>
          </a:p>
        </p:txBody>
      </p:sp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AE49ABA4-BF7F-CDE9-75C7-95AAB8DEA569}"/>
              </a:ext>
            </a:extLst>
          </p:cNvPr>
          <p:cNvSpPr/>
          <p:nvPr/>
        </p:nvSpPr>
        <p:spPr>
          <a:xfrm>
            <a:off x="0" y="447585"/>
            <a:ext cx="4537818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1E1A3DF-B380-AB1D-ECA1-CF57758BF296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43118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VERSO PARA MEMORIZAR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51305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0D21A-DF5E-5061-92DA-52A0AEFB4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63684287-200A-3961-4BAC-7F1B1D5F9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5E47CE-4451-68B3-BB88-12C44AA068AE}"/>
              </a:ext>
            </a:extLst>
          </p:cNvPr>
          <p:cNvSpPr txBox="1">
            <a:spLocks/>
          </p:cNvSpPr>
          <p:nvPr/>
        </p:nvSpPr>
        <p:spPr>
          <a:xfrm>
            <a:off x="-107503" y="6409519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"Philippians 4:19" music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0E4A52-D5E6-F78D-0F7B-33F022C019F3}"/>
              </a:ext>
            </a:extLst>
          </p:cNvPr>
          <p:cNvSpPr txBox="1"/>
          <p:nvPr/>
        </p:nvSpPr>
        <p:spPr>
          <a:xfrm>
            <a:off x="900690" y="1885204"/>
            <a:ext cx="627435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E o meu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cuidará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de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mim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De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acordo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com as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bênçãos</a:t>
            </a:r>
            <a:endParaRPr kumimoji="0" lang="en-AU" sz="32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dirty="0">
                <a:latin typeface="Century Gothic" panose="020B0502020202020204" pitchFamily="34" charset="0"/>
              </a:rPr>
              <a:t>Da </a:t>
            </a:r>
            <a:r>
              <a:rPr lang="en-AU" sz="3200" dirty="0" err="1">
                <a:latin typeface="Century Gothic" panose="020B0502020202020204" pitchFamily="34" charset="0"/>
              </a:rPr>
              <a:t>glória</a:t>
            </a:r>
            <a:r>
              <a:rPr lang="en-AU" sz="3200" dirty="0">
                <a:latin typeface="Century Gothic" panose="020B0502020202020204" pitchFamily="34" charset="0"/>
              </a:rPr>
              <a:t> de Jesus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Filipenses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4:19.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  <a:p>
            <a:pPr lvl="0">
              <a:defRPr/>
            </a:pPr>
            <a:r>
              <a:rPr lang="en-AU" sz="3200">
                <a:latin typeface="Century Gothic" panose="020B0502020202020204" pitchFamily="34" charset="0"/>
              </a:rPr>
              <a:t>E o </a:t>
            </a:r>
            <a:r>
              <a:rPr lang="en-AU" sz="3200" dirty="0">
                <a:latin typeface="Century Gothic" panose="020B0502020202020204" pitchFamily="34" charset="0"/>
              </a:rPr>
              <a:t>meu </a:t>
            </a:r>
            <a:r>
              <a:rPr lang="en-AU" sz="3200" dirty="0" err="1">
                <a:latin typeface="Century Gothic" panose="020B0502020202020204" pitchFamily="34" charset="0"/>
              </a:rPr>
              <a:t>cuidará</a:t>
            </a:r>
            <a:r>
              <a:rPr lang="en-AU" sz="3200" dirty="0">
                <a:latin typeface="Century Gothic" panose="020B0502020202020204" pitchFamily="34" charset="0"/>
              </a:rPr>
              <a:t> de </a:t>
            </a:r>
            <a:r>
              <a:rPr lang="en-AU" sz="3200" dirty="0" err="1">
                <a:latin typeface="Century Gothic" panose="020B0502020202020204" pitchFamily="34" charset="0"/>
              </a:rPr>
              <a:t>mim</a:t>
            </a:r>
            <a:r>
              <a:rPr lang="en-AU" sz="3200" dirty="0">
                <a:latin typeface="Century Gothic" panose="020B0502020202020204" pitchFamily="34" charset="0"/>
              </a:rPr>
              <a:t>.</a:t>
            </a:r>
          </a:p>
          <a:p>
            <a:pPr lvl="0">
              <a:defRPr/>
            </a:pPr>
            <a:r>
              <a:rPr lang="en-AU" sz="3200" dirty="0">
                <a:latin typeface="Century Gothic" panose="020B0502020202020204" pitchFamily="34" charset="0"/>
              </a:rPr>
              <a:t>De </a:t>
            </a:r>
            <a:r>
              <a:rPr lang="en-AU" sz="3200" dirty="0" err="1">
                <a:latin typeface="Century Gothic" panose="020B0502020202020204" pitchFamily="34" charset="0"/>
              </a:rPr>
              <a:t>acordo</a:t>
            </a:r>
            <a:r>
              <a:rPr lang="en-AU" sz="3200" dirty="0">
                <a:latin typeface="Century Gothic" panose="020B0502020202020204" pitchFamily="34" charset="0"/>
              </a:rPr>
              <a:t> com as </a:t>
            </a:r>
            <a:r>
              <a:rPr lang="en-AU" sz="3200" dirty="0" err="1">
                <a:latin typeface="Century Gothic" panose="020B0502020202020204" pitchFamily="34" charset="0"/>
              </a:rPr>
              <a:t>bênçãos</a:t>
            </a:r>
            <a:endParaRPr lang="en-AU" sz="3200" dirty="0">
              <a:latin typeface="Century Gothic" panose="020B0502020202020204" pitchFamily="34" charset="0"/>
            </a:endParaRPr>
          </a:p>
          <a:p>
            <a:pPr lvl="0">
              <a:defRPr/>
            </a:pPr>
            <a:r>
              <a:rPr lang="en-AU" sz="3200" dirty="0">
                <a:latin typeface="Century Gothic" panose="020B0502020202020204" pitchFamily="34" charset="0"/>
              </a:rPr>
              <a:t>Da </a:t>
            </a:r>
            <a:r>
              <a:rPr lang="en-AU" sz="3200" dirty="0" err="1">
                <a:latin typeface="Century Gothic" panose="020B0502020202020204" pitchFamily="34" charset="0"/>
              </a:rPr>
              <a:t>glória</a:t>
            </a:r>
            <a:r>
              <a:rPr lang="en-AU" sz="3200" dirty="0">
                <a:latin typeface="Century Gothic" panose="020B0502020202020204" pitchFamily="34" charset="0"/>
              </a:rPr>
              <a:t> de Jesus</a:t>
            </a:r>
          </a:p>
          <a:p>
            <a:pPr lvl="0">
              <a:defRPr/>
            </a:pPr>
            <a:r>
              <a:rPr lang="en-AU" sz="3200" dirty="0" err="1">
                <a:latin typeface="Century Gothic" panose="020B0502020202020204" pitchFamily="34" charset="0"/>
              </a:rPr>
              <a:t>Filipenses</a:t>
            </a:r>
            <a:r>
              <a:rPr lang="en-AU" sz="3200" dirty="0">
                <a:latin typeface="Century Gothic" panose="020B0502020202020204" pitchFamily="34" charset="0"/>
              </a:rPr>
              <a:t> 4:19.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D6CFCE1-E030-6D15-B0E4-8CA720A9D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3825299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Filipenses</a:t>
            </a:r>
            <a:r>
              <a:rPr lang="en-AU" sz="24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4:19</a:t>
            </a:r>
            <a:endParaRPr lang="en-AU" sz="2400" dirty="0">
              <a:solidFill>
                <a:srgbClr val="639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A50EE394-7D4B-BC7D-8B12-2703D0A89C58}"/>
              </a:ext>
            </a:extLst>
          </p:cNvPr>
          <p:cNvSpPr/>
          <p:nvPr/>
        </p:nvSpPr>
        <p:spPr>
          <a:xfrm>
            <a:off x="-1" y="447585"/>
            <a:ext cx="3118921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B5672E1-8644-42D0-239A-6FFD7824EA4A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253403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CANÇÃO BÍBLICA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4" name="Filipenses c4 v19(1)">
            <a:hlinkClick r:id="" action="ppaction://media"/>
            <a:extLst>
              <a:ext uri="{FF2B5EF4-FFF2-40B4-BE49-F238E27FC236}">
                <a16:creationId xmlns:a16="http://schemas.microsoft.com/office/drawing/2014/main" id="{1C952D86-AA99-76BA-46BB-898562AABD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0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145D7C-C7B7-27D5-7AFD-F8356961A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C9227C1-A6A2-FCAD-D1FB-EFD93D137A8A}"/>
              </a:ext>
            </a:extLst>
          </p:cNvPr>
          <p:cNvSpPr/>
          <p:nvPr/>
        </p:nvSpPr>
        <p:spPr>
          <a:xfrm>
            <a:off x="5036584" y="1554461"/>
            <a:ext cx="5442729" cy="3749078"/>
          </a:xfrm>
          <a:prstGeom prst="roundRect">
            <a:avLst/>
          </a:prstGeom>
          <a:solidFill>
            <a:srgbClr val="FF7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HISTÓRIA MISSIONÁRIA</a:t>
            </a:r>
          </a:p>
        </p:txBody>
      </p:sp>
    </p:spTree>
    <p:extLst>
      <p:ext uri="{BB962C8B-B14F-4D97-AF65-F5344CB8AC3E}">
        <p14:creationId xmlns:p14="http://schemas.microsoft.com/office/powerpoint/2010/main" val="748930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6906EF-A6C5-BABD-57D8-D025C531E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476DFE81-6586-10D6-09CB-45837B2AAB8E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Escola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F9ED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B93A3E-72BF-EC0D-CD65-6F8FB384607F}"/>
              </a:ext>
            </a:extLst>
          </p:cNvPr>
          <p:cNvSpPr txBox="1">
            <a:spLocks/>
          </p:cNvSpPr>
          <p:nvPr/>
        </p:nvSpPr>
        <p:spPr>
          <a:xfrm>
            <a:off x="3401623" y="6637912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1183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F55C70-3538-CDF9-CA9E-730D3629D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1E72F7F-909D-A302-039A-2FC76AA92DA3}"/>
              </a:ext>
            </a:extLst>
          </p:cNvPr>
          <p:cNvSpPr/>
          <p:nvPr/>
        </p:nvSpPr>
        <p:spPr>
          <a:xfrm>
            <a:off x="1410139" y="1447810"/>
            <a:ext cx="5104961" cy="384988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TRABALHO MANUAL</a:t>
            </a:r>
          </a:p>
        </p:txBody>
      </p:sp>
    </p:spTree>
    <p:extLst>
      <p:ext uri="{BB962C8B-B14F-4D97-AF65-F5344CB8AC3E}">
        <p14:creationId xmlns:p14="http://schemas.microsoft.com/office/powerpoint/2010/main" val="32817118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EC0A94-63D7-428C-AECE-54ECE2328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E17A44A7-EBD8-D1F1-BFB0-494920CB320E}"/>
              </a:ext>
            </a:extLst>
          </p:cNvPr>
          <p:cNvSpPr/>
          <p:nvPr/>
        </p:nvSpPr>
        <p:spPr>
          <a:xfrm>
            <a:off x="-142597" y="466989"/>
            <a:ext cx="4856207" cy="440037"/>
          </a:xfrm>
          <a:prstGeom prst="roundRect">
            <a:avLst/>
          </a:prstGeom>
          <a:solidFill>
            <a:srgbClr val="54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5FCA918-DD64-B183-CC86-1F00F5A91C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0482" y="973220"/>
            <a:ext cx="5441742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Que Deus </a:t>
            </a:r>
            <a:r>
              <a:rPr lang="en-AU" sz="2400" b="1" err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te</a:t>
            </a:r>
            <a:r>
              <a:rPr lang="en-AU" sz="2400" b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guarde</a:t>
            </a:r>
            <a:endParaRPr lang="en-AU" sz="2400">
              <a:solidFill>
                <a:srgbClr val="544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2E3C7EB-DA92-781E-09D8-AF2FC0C792EF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CANÇÃO DE ENCERRAMENTO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BF817C4-8E39-DDB1-2AC8-C853FC6A6AF4}"/>
              </a:ext>
            </a:extLst>
          </p:cNvPr>
          <p:cNvSpPr txBox="1">
            <a:spLocks/>
          </p:cNvSpPr>
          <p:nvPr/>
        </p:nvSpPr>
        <p:spPr>
          <a:xfrm>
            <a:off x="3666836" y="1795749"/>
            <a:ext cx="8068913" cy="4342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Escola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terminou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Adeus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amigo,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Escola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terminou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Adeus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amigo,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Deus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guarde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também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proteja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fique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Deus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guarde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também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proteja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fique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DE536B7-29CC-F95E-05FA-FFC765C7929F}"/>
              </a:ext>
            </a:extLst>
          </p:cNvPr>
          <p:cNvSpPr txBox="1">
            <a:spLocks/>
          </p:cNvSpPr>
          <p:nvPr/>
        </p:nvSpPr>
        <p:spPr>
          <a:xfrm>
            <a:off x="4584131" y="6520660"/>
            <a:ext cx="584316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800">
                <a:solidFill>
                  <a:prstClr val="black"/>
                </a:solidFill>
                <a:latin typeface="Century Gothic" panose="020B0502020202020204" pitchFamily="34" charset="0"/>
              </a:rPr>
              <a:t>"God Be With You" by Rosie Smith, copyright © 2025 General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5" name="Que Deus te Guarde">
            <a:hlinkClick r:id="" action="ppaction://media"/>
            <a:extLst>
              <a:ext uri="{FF2B5EF4-FFF2-40B4-BE49-F238E27FC236}">
                <a16:creationId xmlns:a16="http://schemas.microsoft.com/office/drawing/2014/main" id="{50262055-8AC0-F71A-D704-9630F849F7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0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7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3D0CAB-C733-5A7B-E792-AABB9D3F5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272319D-6E3C-0367-C986-2F80F3FAD8E9}"/>
              </a:ext>
            </a:extLst>
          </p:cNvPr>
          <p:cNvSpPr/>
          <p:nvPr/>
        </p:nvSpPr>
        <p:spPr>
          <a:xfrm>
            <a:off x="5036584" y="1554461"/>
            <a:ext cx="5442729" cy="3749078"/>
          </a:xfrm>
          <a:prstGeom prst="roundRect">
            <a:avLst/>
          </a:prstGeom>
          <a:solidFill>
            <a:srgbClr val="FF7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DESAFIO MISSIONÁRIO</a:t>
            </a:r>
          </a:p>
        </p:txBody>
      </p:sp>
    </p:spTree>
    <p:extLst>
      <p:ext uri="{BB962C8B-B14F-4D97-AF65-F5344CB8AC3E}">
        <p14:creationId xmlns:p14="http://schemas.microsoft.com/office/powerpoint/2010/main" val="27579095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EF8A09-A914-BD17-6E13-12A122A0E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EA81645-583C-4E9E-9B4E-1D3E963E9583}"/>
              </a:ext>
            </a:extLst>
          </p:cNvPr>
          <p:cNvSpPr/>
          <p:nvPr/>
        </p:nvSpPr>
        <p:spPr>
          <a:xfrm>
            <a:off x="5036584" y="1554461"/>
            <a:ext cx="5442729" cy="3749078"/>
          </a:xfrm>
          <a:prstGeom prst="roundRect">
            <a:avLst/>
          </a:prstGeom>
          <a:solidFill>
            <a:srgbClr val="7F8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REVISÃO E COMPROMISSO</a:t>
            </a:r>
          </a:p>
        </p:txBody>
      </p:sp>
    </p:spTree>
    <p:extLst>
      <p:ext uri="{BB962C8B-B14F-4D97-AF65-F5344CB8AC3E}">
        <p14:creationId xmlns:p14="http://schemas.microsoft.com/office/powerpoint/2010/main" val="7808691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6D5178-6CE7-C725-276B-AB741D2CC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53F4798-DA61-DA04-1589-AE618D28E471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C1C5B1C-41C8-5FE6-B428-8C303645F103}"/>
              </a:ext>
            </a:extLst>
          </p:cNvPr>
          <p:cNvSpPr/>
          <p:nvPr/>
        </p:nvSpPr>
        <p:spPr>
          <a:xfrm>
            <a:off x="1459720" y="1504057"/>
            <a:ext cx="4538308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</a:p>
        </p:txBody>
      </p:sp>
    </p:spTree>
    <p:extLst>
      <p:ext uri="{BB962C8B-B14F-4D97-AF65-F5344CB8AC3E}">
        <p14:creationId xmlns:p14="http://schemas.microsoft.com/office/powerpoint/2010/main" val="771025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A5040-8FF1-0A1E-ECD3-09545044F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FB664578-B978-9C37-6E8F-C6C0258E9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636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A813F9-BFBE-430B-6079-D8A0A6749F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N’Ele</a:t>
            </a: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eu</a:t>
            </a: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posso</a:t>
            </a: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confiar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5CE9852-2F78-E905-0017-2A1459384CB8}"/>
              </a:ext>
            </a:extLst>
          </p:cNvPr>
          <p:cNvSpPr txBox="1">
            <a:spLocks/>
          </p:cNvSpPr>
          <p:nvPr/>
        </p:nvSpPr>
        <p:spPr>
          <a:xfrm>
            <a:off x="817563" y="1659944"/>
            <a:ext cx="7643390" cy="47217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promessas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cumprirá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prometeu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fará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promessas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cumprirá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prometeu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fará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fiel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N’Ele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promessas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meu Deus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sim, de amor.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N’Ele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Repetir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D1BACA13-FCFB-44A4-ED75-85263D105909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D015D8-B1E4-E31B-C0A3-E352C31706FC}"/>
              </a:ext>
            </a:extLst>
          </p:cNvPr>
          <p:cNvSpPr txBox="1">
            <a:spLocks/>
          </p:cNvSpPr>
          <p:nvPr/>
        </p:nvSpPr>
        <p:spPr>
          <a:xfrm>
            <a:off x="204016" y="464226"/>
            <a:ext cx="3308305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Nele Eu Posso Confiar">
            <a:hlinkClick r:id="" action="ppaction://media"/>
            <a:extLst>
              <a:ext uri="{FF2B5EF4-FFF2-40B4-BE49-F238E27FC236}">
                <a16:creationId xmlns:a16="http://schemas.microsoft.com/office/drawing/2014/main" id="{F16C5FDF-F21C-0EB6-18E1-BC67109BC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4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5DAA9-61E8-6263-1652-CDE32417F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457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 meu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socorro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492B70-2F13-162D-5356-0347630FFAC5}"/>
              </a:ext>
            </a:extLst>
          </p:cNvPr>
          <p:cNvSpPr txBox="1">
            <a:spLocks/>
          </p:cNvSpPr>
          <p:nvPr/>
        </p:nvSpPr>
        <p:spPr>
          <a:xfrm>
            <a:off x="613319" y="1682785"/>
            <a:ext cx="8597587" cy="4099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Acalma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acalma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mar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superar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crescer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vencer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onde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virá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meu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socorro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Virá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virá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meu Senhor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De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onde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virá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todo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o meu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socorro</a:t>
            </a:r>
            <a:endParaRPr lang="en-US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Virá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virá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do meu Senhor.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BFB20977-10B4-3396-F042-F44207772473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F3B8B9-4B78-5179-34CF-FC9656FEF2CE}"/>
              </a:ext>
            </a:extLst>
          </p:cNvPr>
          <p:cNvSpPr txBox="1">
            <a:spLocks/>
          </p:cNvSpPr>
          <p:nvPr/>
        </p:nvSpPr>
        <p:spPr>
          <a:xfrm>
            <a:off x="204016" y="464226"/>
            <a:ext cx="3308305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O Meu Socorro">
            <a:hlinkClick r:id="" action="ppaction://media"/>
            <a:extLst>
              <a:ext uri="{FF2B5EF4-FFF2-40B4-BE49-F238E27FC236}">
                <a16:creationId xmlns:a16="http://schemas.microsoft.com/office/drawing/2014/main" id="{C2372167-D635-4C2A-2B82-7E1815D9B2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7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D2FF12-BD75-7E5D-CDC2-FE441EE12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D3F562D-2323-9137-D30A-67B0213D8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minha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oração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0A0B3A1-E939-B810-9C47-2EFCF6AB1C6E}"/>
              </a:ext>
            </a:extLst>
          </p:cNvPr>
          <p:cNvSpPr txBox="1">
            <a:spLocks/>
          </p:cNvSpPr>
          <p:nvPr/>
        </p:nvSpPr>
        <p:spPr>
          <a:xfrm>
            <a:off x="525381" y="1682785"/>
            <a:ext cx="8439010" cy="47065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Sim,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Mesmo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Ouvida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céus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Sim,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Mesmo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Ouvida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céus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F98FB80B-1297-A7D6-02C4-28AFFFA8764C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40F8BD7-1CA9-FF4B-2BF6-887A04AC178B}"/>
              </a:ext>
            </a:extLst>
          </p:cNvPr>
          <p:cNvSpPr txBox="1">
            <a:spLocks/>
          </p:cNvSpPr>
          <p:nvPr/>
        </p:nvSpPr>
        <p:spPr>
          <a:xfrm>
            <a:off x="204016" y="464226"/>
            <a:ext cx="3308305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A Minha Oração">
            <a:hlinkClick r:id="" action="ppaction://media"/>
            <a:extLst>
              <a:ext uri="{FF2B5EF4-FFF2-40B4-BE49-F238E27FC236}">
                <a16:creationId xmlns:a16="http://schemas.microsoft.com/office/drawing/2014/main" id="{06245B12-5E58-43AD-4859-C3CB73585D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8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D2FF12-BD75-7E5D-CDC2-FE441EE12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4316475-4442-2D45-3317-AE7BA9E8BB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minha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oração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E1A3E41-7A3D-CEAE-94B2-8FE4AFF45D1E}"/>
              </a:ext>
            </a:extLst>
          </p:cNvPr>
          <p:cNvSpPr txBox="1">
            <a:spLocks/>
          </p:cNvSpPr>
          <p:nvPr/>
        </p:nvSpPr>
        <p:spPr>
          <a:xfrm>
            <a:off x="525381" y="2583401"/>
            <a:ext cx="8439010" cy="3805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coração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Deus, o Pai.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amigo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traz-te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coração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Deus, o Pai.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amigo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traz-te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7BF911E0-ACD3-0BD7-BEC7-E6C1C6B8A996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A76492-C4FF-11D2-5B9E-DDB1BC0B6093}"/>
              </a:ext>
            </a:extLst>
          </p:cNvPr>
          <p:cNvSpPr txBox="1">
            <a:spLocks/>
          </p:cNvSpPr>
          <p:nvPr/>
        </p:nvSpPr>
        <p:spPr>
          <a:xfrm>
            <a:off x="204016" y="464226"/>
            <a:ext cx="3308305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138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4EC17F-D638-E76D-D3EB-9CE54AEDD256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09C2F94-28CC-95BC-A046-A960810F409F}"/>
              </a:ext>
            </a:extLst>
          </p:cNvPr>
          <p:cNvSpPr/>
          <p:nvPr/>
        </p:nvSpPr>
        <p:spPr>
          <a:xfrm>
            <a:off x="1209349" y="1504057"/>
            <a:ext cx="4886651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505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1CF4B-5B6A-89FC-7B9D-BB243F00C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1167C228-2677-4BC5-8F3A-BCAE324D6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1C89004A-E8C5-6F8C-6F94-587BCEA0905C}"/>
              </a:ext>
            </a:extLst>
          </p:cNvPr>
          <p:cNvSpPr/>
          <p:nvPr/>
        </p:nvSpPr>
        <p:spPr>
          <a:xfrm>
            <a:off x="0" y="455428"/>
            <a:ext cx="2684506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FBFFD10-C82D-E9BC-E5D9-9D9E929E57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Que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posso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dar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ao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Senhor?</a:t>
            </a:r>
            <a:endParaRPr lang="en-AU" sz="240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6D82E48-6BDA-08A1-56B0-DF3188C7B983}"/>
              </a:ext>
            </a:extLst>
          </p:cNvPr>
          <p:cNvSpPr txBox="1">
            <a:spLocks/>
          </p:cNvSpPr>
          <p:nvPr/>
        </p:nvSpPr>
        <p:spPr>
          <a:xfrm>
            <a:off x="262666" y="4554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FOCO NA BÍBLIA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03070AE-7094-3E3C-A4EB-51C15F94C0D8}"/>
              </a:ext>
            </a:extLst>
          </p:cNvPr>
          <p:cNvSpPr txBox="1">
            <a:spLocks/>
          </p:cNvSpPr>
          <p:nvPr/>
        </p:nvSpPr>
        <p:spPr>
          <a:xfrm>
            <a:off x="824491" y="2220751"/>
            <a:ext cx="7595470" cy="3446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Senhor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oferta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louvor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gratidão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defRPr/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(Continua no </a:t>
            </a:r>
            <a:r>
              <a:rPr lang="en-US" sz="16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próximo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 slide)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5" name="Que Posso Dar ao Senhor">
            <a:hlinkClick r:id="" action="ppaction://media"/>
            <a:extLst>
              <a:ext uri="{FF2B5EF4-FFF2-40B4-BE49-F238E27FC236}">
                <a16:creationId xmlns:a16="http://schemas.microsoft.com/office/drawing/2014/main" id="{A6901819-1F99-8AD0-B515-5CE24412E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6437" y="-713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3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1237</TotalTime>
  <Words>782</Words>
  <Application>Microsoft Office PowerPoint</Application>
  <PresentationFormat>Ecrã Panorâmico</PresentationFormat>
  <Paragraphs>186</Paragraphs>
  <Slides>34</Slides>
  <Notes>4</Notes>
  <HiddenSlides>0</HiddenSlides>
  <MMClips>8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dos diapositivos</vt:lpstr>
      </vt:variant>
      <vt:variant>
        <vt:i4>34</vt:i4>
      </vt:variant>
    </vt:vector>
  </HeadingPairs>
  <TitlesOfParts>
    <vt:vector size="42" baseType="lpstr">
      <vt:lpstr>Aptos</vt:lpstr>
      <vt:lpstr>Aptos Display</vt:lpstr>
      <vt:lpstr>Arial</vt:lpstr>
      <vt:lpstr>Century Gothic</vt:lpstr>
      <vt:lpstr>Helvetica</vt:lpstr>
      <vt:lpstr>Office Theme</vt:lpstr>
      <vt:lpstr>1_Office Theme</vt:lpstr>
      <vt:lpstr>2_Office Theme</vt:lpstr>
      <vt:lpstr>Apresentação do PowerPoint</vt:lpstr>
      <vt:lpstr>Apresentação do PowerPoint</vt:lpstr>
      <vt:lpstr>Apresentação do PowerPoint</vt:lpstr>
      <vt:lpstr>N’Ele eu posso confiar</vt:lpstr>
      <vt:lpstr>O meu socorro</vt:lpstr>
      <vt:lpstr>A minha oração</vt:lpstr>
      <vt:lpstr>A minha oração</vt:lpstr>
      <vt:lpstr>Apresentação do PowerPoint</vt:lpstr>
      <vt:lpstr>Que posso dar ao Senhor?</vt:lpstr>
      <vt:lpstr>Que posso dar ao Senhor?</vt:lpstr>
      <vt:lpstr>Que posso dar ao Senhor?</vt:lpstr>
      <vt:lpstr>Apresentação do PowerPoint</vt:lpstr>
      <vt:lpstr>Música da Visita</vt:lpstr>
      <vt:lpstr>Parabéns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Filipenses 4:19</vt:lpstr>
      <vt:lpstr>Apresentação do PowerPoint</vt:lpstr>
      <vt:lpstr>Apresentação do PowerPoint</vt:lpstr>
      <vt:lpstr>Que Deus te guarde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Apaza Romero, Fany</dc:creator>
  <cp:lastModifiedBy>Conceição Teles</cp:lastModifiedBy>
  <cp:revision>9</cp:revision>
  <dcterms:created xsi:type="dcterms:W3CDTF">2025-11-11T16:59:08Z</dcterms:created>
  <dcterms:modified xsi:type="dcterms:W3CDTF">2026-04-16T15:07:18Z</dcterms:modified>
</cp:coreProperties>
</file>