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sldIdLst>
    <p:sldId id="361" r:id="rId4"/>
    <p:sldId id="341" r:id="rId5"/>
    <p:sldId id="362" r:id="rId6"/>
    <p:sldId id="366" r:id="rId7"/>
    <p:sldId id="368" r:id="rId8"/>
    <p:sldId id="369" r:id="rId9"/>
    <p:sldId id="365" r:id="rId10"/>
    <p:sldId id="276" r:id="rId11"/>
    <p:sldId id="291" r:id="rId12"/>
    <p:sldId id="348" r:id="rId13"/>
    <p:sldId id="349" r:id="rId14"/>
    <p:sldId id="335" r:id="rId15"/>
    <p:sldId id="295" r:id="rId16"/>
    <p:sldId id="296" r:id="rId17"/>
    <p:sldId id="352" r:id="rId18"/>
    <p:sldId id="337" r:id="rId19"/>
    <p:sldId id="273" r:id="rId20"/>
    <p:sldId id="256" r:id="rId21"/>
    <p:sldId id="257" r:id="rId22"/>
    <p:sldId id="258" r:id="rId23"/>
    <p:sldId id="259" r:id="rId24"/>
    <p:sldId id="261" r:id="rId25"/>
    <p:sldId id="260" r:id="rId26"/>
    <p:sldId id="339" r:id="rId27"/>
    <p:sldId id="364" r:id="rId28"/>
    <p:sldId id="277" r:id="rId29"/>
    <p:sldId id="358" r:id="rId30"/>
    <p:sldId id="280" r:id="rId31"/>
    <p:sldId id="370" r:id="rId32"/>
    <p:sldId id="301" r:id="rId33"/>
    <p:sldId id="350" r:id="rId34"/>
    <p:sldId id="354" r:id="rId35"/>
    <p:sldId id="30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/>
    <p:restoredTop sz="94731"/>
  </p:normalViewPr>
  <p:slideViewPr>
    <p:cSldViewPr snapToGrid="0">
      <p:cViewPr varScale="1">
        <p:scale>
          <a:sx n="77" d="100"/>
          <a:sy n="77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undo custSel addSld delSld modSld sldOrd">
      <pc:chgData name="Conceição Teles" userId="9b4626f9-f549-4e5a-acb2-002865762d89" providerId="ADAL" clId="{6164ECDA-3DE9-489C-8C95-4DDCDBDB2766}" dt="2026-05-25T12:16:29.695" v="93" actId="26606"/>
      <pc:docMkLst>
        <pc:docMk/>
      </pc:docMkLst>
      <pc:sldChg chg="addSp delSp modSp new mod setBg">
        <pc:chgData name="Conceição Teles" userId="9b4626f9-f549-4e5a-acb2-002865762d89" providerId="ADAL" clId="{6164ECDA-3DE9-489C-8C95-4DDCDBDB2766}" dt="2026-05-25T12:16:29.695" v="93" actId="26606"/>
        <pc:sldMkLst>
          <pc:docMk/>
          <pc:sldMk cId="2616177113" sldId="370"/>
        </pc:sldMkLst>
        <pc:spChg chg="del">
          <ac:chgData name="Conceição Teles" userId="9b4626f9-f549-4e5a-acb2-002865762d89" providerId="ADAL" clId="{6164ECDA-3DE9-489C-8C95-4DDCDBDB2766}" dt="2026-05-25T12:16:26.503" v="90" actId="478"/>
          <ac:spMkLst>
            <pc:docMk/>
            <pc:sldMk cId="2616177113" sldId="370"/>
            <ac:spMk id="2" creationId="{400C2563-CCF7-DF3D-541A-12E2AAA88A0E}"/>
          </ac:spMkLst>
        </pc:spChg>
        <pc:spChg chg="del">
          <ac:chgData name="Conceição Teles" userId="9b4626f9-f549-4e5a-acb2-002865762d89" providerId="ADAL" clId="{6164ECDA-3DE9-489C-8C95-4DDCDBDB2766}" dt="2026-05-25T12:16:26.503" v="90" actId="478"/>
          <ac:spMkLst>
            <pc:docMk/>
            <pc:sldMk cId="2616177113" sldId="370"/>
            <ac:spMk id="3" creationId="{8642777B-E9CC-4CA4-ACFF-D7E170A58CCC}"/>
          </ac:spMkLst>
        </pc:spChg>
        <pc:spChg chg="add">
          <ac:chgData name="Conceição Teles" userId="9b4626f9-f549-4e5a-acb2-002865762d89" providerId="ADAL" clId="{6164ECDA-3DE9-489C-8C95-4DDCDBDB2766}" dt="2026-05-25T12:16:29.695" v="93" actId="26606"/>
          <ac:spMkLst>
            <pc:docMk/>
            <pc:sldMk cId="2616177113" sldId="370"/>
            <ac:spMk id="10" creationId="{42A4FC2C-047E-45A5-965D-8E1E3BF09BC6}"/>
          </ac:spMkLst>
        </pc:spChg>
        <pc:picChg chg="add mod">
          <ac:chgData name="Conceição Teles" userId="9b4626f9-f549-4e5a-acb2-002865762d89" providerId="ADAL" clId="{6164ECDA-3DE9-489C-8C95-4DDCDBDB2766}" dt="2026-05-25T12:16:29.695" v="93" actId="26606"/>
          <ac:picMkLst>
            <pc:docMk/>
            <pc:sldMk cId="2616177113" sldId="370"/>
            <ac:picMk id="5" creationId="{975B28BE-8C86-DFDF-9147-ED0FF12F2B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AEA1-51CA-5047-81D2-DF468E48DA3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D85D0-712A-874E-B02B-2EFFB0CC4C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4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F962C-0DD6-4D4B-9F9A-1C0E970D2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90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F962C-0DD6-4D4B-9F9A-1C0E970D2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6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F962C-0DD6-4D4B-9F9A-1C0E970D2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9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F9A33-BBA9-8116-8241-17A42A759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93E61-B5D7-42D2-5C10-A7D6FC421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684F1-8A69-5F89-04AE-763D6FF7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72305-D13D-102A-E5C7-6266E146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7F701-AE84-3B51-86E0-D31764C51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4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1E3BC-543E-32D6-0943-D2F9E310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E8C6E-D4AA-2576-F6EB-48F29147F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6B821-F587-7568-B4CE-E00E1785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79676-7D38-6A97-2839-91AC65A5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38201-30F7-8027-ABB2-8389E488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3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DB591B-012C-E573-C67D-318E8D276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ADC7A-E0EE-465F-7DD5-ACCF7D5C02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7673C-08C4-7065-31D6-F4B05F03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F3447-F132-1DED-5088-913E1EAA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60BBF-7712-DFDD-BA21-78145EE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3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7431C-3876-87CC-997B-07828B05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EF21C-10EA-4B94-D0E7-B01FC8A9B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B29C9-5C36-0065-DF70-61322F66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29A1C-CE60-A1DC-2063-66AA1AE9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1694B-C1D7-D7A9-29CE-D39B8D43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9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006F-72E9-C1A2-9D67-7AFBC952E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59BD5-C692-2CCE-9757-1DFA3BB4F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E9FCF-C0F8-4960-3204-C99350C1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1ABEF-EAF7-3FEF-8BFA-522FF5A2F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23A50-7CA3-ECB1-B80D-571AD318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2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EF4C0-A7BE-2E6E-92E5-54733272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2EF49-1187-3BB0-4326-0E8CC3A99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68518-4190-EA09-6485-897FBD1C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49BAE-8E73-A8E2-8F87-C3B281432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110BA-1095-C4B8-F909-CEB79DAB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8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1722-6B88-4A39-1421-2B8AB3D9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57E8C-7B2D-3A4B-998C-DF26E536A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98FC63-7F2D-D95D-CF40-307F0DF75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EB177-F228-B7F8-54A7-8C1200741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DAC626-145C-8FF0-B014-88DC5E506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2CAF2-94B0-E957-E291-9B5DAEA7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32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AB326-4BBE-27D1-2805-641AE36D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4F001-23C4-6AB9-2DF8-CC0D98759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9888E-429C-7557-E6F1-AC1455A71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200F6-0E6E-A308-6D73-CDFBFB2A0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B68BD4-81AB-8FA8-E53C-2FF2B0A56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536AFF-7A1C-4C4D-3BEC-76131405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657798-3239-8643-B5BB-7122E4A4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D86D4-91CE-F4AC-224C-9D331BEE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3F87-389D-ABF6-3260-50A7FFD40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3087B-B228-91D9-786D-3D2580BA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EA8F2E-3263-35B1-4650-1BBED8882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C500C-6315-28BC-DEF5-E81F2882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3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21C031-B945-B436-4B9B-11C7C9DC2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D952-43C0-BEA2-AAA0-4348F67A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ED122-C49F-DA0B-FEF8-06C8AA99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5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A496-FFCD-A0DF-B4CA-859853643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EC2A2-B88F-7230-1181-A1DE5D117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6A14E-245C-F708-588F-DB2053F67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BFF8E-6FA2-8D76-70CA-A6B35C97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48DF4-1CCB-23FA-BF09-DD8D7AF3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A09CB-7268-9951-FE7D-61D97D1CE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4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8F5E9-1AA2-868A-5D9D-848ACFE9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790ED-6009-D36C-FFAF-9D813EBDF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97EE8-D102-14B2-B75D-E8C60DFF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144D2-ED5B-0103-89EC-32773C81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E40A4-7A14-A4AA-181F-89C8BC72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2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FE7F8-7177-93E9-1704-8FF414BC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4F501-C6A3-B7F1-5881-C671E02F3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5FEE9-7436-B8F7-753C-D7381220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65B39-2D6D-0DEC-EB1B-2497D486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784D4-B663-C4DC-A0EC-A6AD3A66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B452D-C47E-1BE3-BF08-4C447E3A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77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57F23-708F-7D07-C06B-8BE06E620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6A18F-D10F-D7C0-3D56-3A8EFD819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5A0C-76F1-3AA4-CA06-F81A3058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0F094-DEC3-D29F-658A-CF9ECC9A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C5B77-3F91-AE0E-A565-2C743EE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6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E20A6-59CC-D251-9EC6-BDBA536D2C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22DA0-E293-58D3-0B52-B36A35FDF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4D6E92-9E57-919E-EFB6-A45E46A0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24C74-35CF-D74D-1BA3-A134789D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2E9A8-7EDF-C2A0-1E76-1CFEB1C0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52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04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84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97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435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50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24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EAFB-84BA-EDB1-12D9-8A712666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DD56-7F30-F4B1-C398-673127838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3CCE7-0417-14AA-2DCB-C3362BD8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F79C7-AE1F-F868-6D81-D4B8FE3D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8715F-79A7-A28F-CC08-2DBA1F133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88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76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96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59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1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F8777-9E5B-7FB0-E1F0-5C8246C0D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DF9AA-A8E7-6C6A-504D-2C6923D07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E84EB-242D-4F12-0943-6225CFB5CF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B4BEB-C5BC-9C08-4F2A-776EC663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4B1FE-A1BA-F3EC-3F38-AE61988E3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28D9A-0713-02C4-EDE3-DCDEC7F8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3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521C-47EF-A624-B705-36EEF31E3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EBFE0-3B02-57B7-F27F-50E12E6A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8FD99-0960-2543-A5B0-8B73B93935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E6072-797A-A278-9D49-CB7F91C57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B0DB0-0533-0F03-C0C0-36EB63C13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6B1A89-4711-8296-CD5D-AB26642F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AB8C0D-7D56-E350-5841-26F4E6E4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A23C8-7F74-B615-F0D3-13A78DC98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7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161B8-5099-EBDF-2E0E-7EBE7FD1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4CF36-7FCC-8168-849F-AF22FF1E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99982-EEFF-5FAC-746F-4B1669B55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DC6DC-C1A8-C550-307E-3116B7BCE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47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C56CB-61E4-AA4E-5D8D-FD4A24DB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0C7F5-D638-75B2-E3D1-2147C159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91A94-CD8B-96CD-E6A9-E1688F23C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3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6EC8-46DC-971E-D20F-BDD994C2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D498-7703-FB4B-6E18-8EFDA5D4A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C5B88-A316-7BB7-C998-F8947D185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6D0C8-C416-DA79-1A76-E859B3FEE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B6138-DBE0-C0A4-1096-60B8F70E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ADD3B-454B-FE7D-D82C-C0E864A8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0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903EE-69F5-5C2D-6716-217E81B49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30A51-1372-B289-895D-1609322B71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F39EC2-9B0F-AC2B-056A-AC63CCD83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5578D-F7AA-732B-A1D9-9420EAE0C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E5DEC-9690-D2D0-9DE1-A852651A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6D6E5-B7CB-6F61-4BC3-AD8796AB3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8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01BD1-A733-171F-2E4F-B9FBA0209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F97FE-34B6-F260-EDF0-3A9993F21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28DD8-6ABA-386E-922F-C0FA73748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FF0C4C-6085-5143-9DC3-8B417FF66932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9CC88-771B-96B6-D3F6-B1076FF60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B8E88-8AEF-F851-C098-85F09F0A2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6A8DF-B0E5-DF4E-9FAF-24C657B05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9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5E98FF-EB9D-0373-EBCA-41B067AC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80093-CA8E-CD09-8919-647850FA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2FB9A-024D-C633-6A5F-2E29FDA25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991809-AC89-0D45-AAF9-4E7DC67C3684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A1841-FF77-574D-3465-50E454314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2FC8-27A9-A226-6A21-DE9B638B2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D68C9-57CA-8441-96CC-B397EBEA76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5/25/2026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8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16441C1E-D60C-8349-36DD-B4B8622A0DD2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B233E1-8208-6D33-4761-9DB58406722A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1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DCA7C326-827A-8637-E434-33AFA6856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36EB56BE-3E44-4CA5-EF80-FDE0E9A7E565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519BFC-722C-AB17-DE51-8FE9DD5F2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CE8816-E208-C3A3-A47E-08AC54B46BCD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913C8B6-1A78-6CDD-12AF-2FC8CCFA4C16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8128FB2B-1CE6-2E64-51D8-291C88D6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5C41A75F-16ED-92DD-8324-CAC19EDEDE64}"/>
              </a:ext>
            </a:extLst>
          </p:cNvPr>
          <p:cNvSpPr/>
          <p:nvPr/>
        </p:nvSpPr>
        <p:spPr>
          <a:xfrm>
            <a:off x="0" y="454879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55E73E-6FBB-79F1-79FC-8C271238D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7D8C0CF-534B-0BD1-4D50-C654E1699E25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245BC9-890F-90ED-8D81-7E425A50F27A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4DA601C2-2E39-6A45-6F84-A352894B9B2F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350F76B-07D2-578A-4478-8DAC3A762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3F6EF63E-8FE7-F4C8-32F5-27127AA7D920}"/>
              </a:ext>
            </a:extLst>
          </p:cNvPr>
          <p:cNvSpPr/>
          <p:nvPr/>
        </p:nvSpPr>
        <p:spPr>
          <a:xfrm>
            <a:off x="0" y="471952"/>
            <a:ext cx="3680032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1A23CAE-BF1B-4CA3-4FAA-7A1A6AC13FD0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77A52D5-14E4-67B2-51AD-DAC1D0D1EE30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A499A6-7867-BBA0-BB67-CFFA70D0E935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B2F94750-7DB0-0D21-C537-C8561ED1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93D6673-ACB4-6718-8545-978218A95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DF94BB5-5949-4467-4E82-4DBDD32B08DB}"/>
              </a:ext>
            </a:extLst>
          </p:cNvPr>
          <p:cNvSpPr/>
          <p:nvPr/>
        </p:nvSpPr>
        <p:spPr>
          <a:xfrm>
            <a:off x="0" y="454644"/>
            <a:ext cx="3681724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46F5442-17CD-DF3D-FCA0-FA81F32C8249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AA80CE-5005-8202-C3AA-791A0CAB8A0E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8993046-5B1E-E682-711F-333853A93D87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C8895B51-0952-7641-8EA4-DB4CE4A83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" y="8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1F9839F-8C9F-137D-03D0-CB7B9BE868B6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D949034-2B40-350E-D8F7-30DC9458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B9ADE72-92CB-BB16-2E3A-D8DE05FDA257}"/>
              </a:ext>
            </a:extLst>
          </p:cNvPr>
          <p:cNvSpPr txBox="1"/>
          <p:nvPr/>
        </p:nvSpPr>
        <p:spPr>
          <a:xfrm>
            <a:off x="398114" y="2232738"/>
            <a:ext cx="7872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curar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corações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partidos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34B413B1-B83C-3BAB-51C9-1AA26F3C588C}"/>
              </a:ext>
            </a:extLst>
          </p:cNvPr>
          <p:cNvSpPr/>
          <p:nvPr/>
        </p:nvSpPr>
        <p:spPr>
          <a:xfrm>
            <a:off x="-1" y="447585"/>
            <a:ext cx="2598873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05A5AF-94DB-AF11-AED5-BB81465D295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0139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A9A362C-2C81-117A-4E79-1EB84A0750D2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desenho, mulher&#10;&#10;Descrição gerada automaticamente">
            <a:extLst>
              <a:ext uri="{FF2B5EF4-FFF2-40B4-BE49-F238E27FC236}">
                <a16:creationId xmlns:a16="http://schemas.microsoft.com/office/drawing/2014/main" id="{5DB2A9BF-E6A4-5131-5D0D-1AC7ACD57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77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6F4F5C-588B-29AE-4404-1AF00DC96A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09" r="62378" b="1694"/>
          <a:stretch>
            <a:fillRect/>
          </a:stretch>
        </p:blipFill>
        <p:spPr>
          <a:xfrm>
            <a:off x="3825623" y="0"/>
            <a:ext cx="454075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3972D3-4FCD-301A-C601-FE4AB68D6914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9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B27D2FF3-D246-8EE3-9565-5F7A710A027B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1E08DC-A4E3-EB59-A7C8-A4CED81E85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4" t="55113" r="4604"/>
          <a:stretch>
            <a:fillRect/>
          </a:stretch>
        </p:blipFill>
        <p:spPr>
          <a:xfrm>
            <a:off x="1312" y="1"/>
            <a:ext cx="12190688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9BC4CA-4260-9D80-B63A-EE38F9A0F07F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2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B315D4-8B15-6A48-19BE-8B6E0C12C1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3" r="15580" b="13981"/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D2E7C5-A716-C78D-36DE-9ECE496E9496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265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75A5C-F2FA-D0FB-50EB-09A0975C13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58" r="821" b="6235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F10949A-4A71-F409-3111-D16F0CE42540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258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AF73C-6924-88F4-D1D9-5708B09854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53" r="50719" b="12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811789-5B63-D2E1-7378-5D3E21767308}"/>
              </a:ext>
            </a:extLst>
          </p:cNvPr>
          <p:cNvSpPr txBox="1">
            <a:spLocks/>
          </p:cNvSpPr>
          <p:nvPr/>
        </p:nvSpPr>
        <p:spPr>
          <a:xfrm>
            <a:off x="3401623" y="654507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934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94FDD06-E7D8-DC26-ADD4-77471DEA4CBC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1CA9191-5C6B-2004-B5D6-ACDAA02878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5137176" y="12824"/>
            <a:ext cx="7054824" cy="683235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A53ED9D-C6F6-6C59-52E4-C531E820A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" y="3071762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12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333288" y="1665856"/>
            <a:ext cx="7570997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Sara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quebrantados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coração</a:t>
            </a: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e cura-</a:t>
            </a:r>
            <a:r>
              <a:rPr lang="en-AU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lhes</a:t>
            </a:r>
            <a:r>
              <a:rPr lang="en-AU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feridas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 147:3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A297E64-90BC-8BA0-C907-A984D8D03EDE}"/>
              </a:ext>
            </a:extLst>
          </p:cNvPr>
          <p:cNvSpPr/>
          <p:nvPr/>
        </p:nvSpPr>
        <p:spPr>
          <a:xfrm>
            <a:off x="0" y="447585"/>
            <a:ext cx="4537818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BDA0EA-3657-2945-D896-EC2FA27CC43B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43118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FED20-15D9-0D0E-7F80-B3E89529B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4F29C7F-9A15-8774-6106-3D9AB9B9E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B01C6F-45B2-AD3F-4555-A128540A1BCF}"/>
              </a:ext>
            </a:extLst>
          </p:cNvPr>
          <p:cNvSpPr txBox="1">
            <a:spLocks/>
          </p:cNvSpPr>
          <p:nvPr/>
        </p:nvSpPr>
        <p:spPr>
          <a:xfrm>
            <a:off x="0" y="6430584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"Psalm 147:3"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8F444-38E9-4581-FE4D-E80F121BC994}"/>
              </a:ext>
            </a:extLst>
          </p:cNvPr>
          <p:cNvSpPr txBox="1"/>
          <p:nvPr/>
        </p:nvSpPr>
        <p:spPr>
          <a:xfrm>
            <a:off x="815975" y="2630454"/>
            <a:ext cx="68070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cura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corações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das </a:t>
            </a: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feridas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Salmos</a:t>
            </a:r>
            <a:r>
              <a:rPr kumimoji="0" lang="en-AU" sz="3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147:3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0FDF96-84B1-5FC1-46E5-7B08763D9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Salmos</a:t>
            </a:r>
            <a:r>
              <a:rPr lang="en-AU" sz="24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147:3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38B3B59-1DA9-94B3-E048-B0109611B586}"/>
              </a:ext>
            </a:extLst>
          </p:cNvPr>
          <p:cNvSpPr/>
          <p:nvPr/>
        </p:nvSpPr>
        <p:spPr>
          <a:xfrm>
            <a:off x="-1" y="447585"/>
            <a:ext cx="3118921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38AA90-6E72-5E8A-0600-ED1F18754378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253403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Salmos c147 v3">
            <a:hlinkClick r:id="" action="ppaction://media"/>
            <a:extLst>
              <a:ext uri="{FF2B5EF4-FFF2-40B4-BE49-F238E27FC236}">
                <a16:creationId xmlns:a16="http://schemas.microsoft.com/office/drawing/2014/main" id="{4CF16D1E-0CC9-2787-35AF-4755D4911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 DA NATUREZA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75B28BE-8C86-DFDF-9147-ED0FF12F2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7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7CBEF96D-A90E-7167-8604-BFE3B5505F7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EA0544-7351-6362-87B5-385851309B93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24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3B6B7FEA-E091-DE45-6EA3-783BABCACBF5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EC4F3AA-1B17-208B-0EE4-0E26613D7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361E1D6-087A-2F07-1C04-63DC7952AE8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C14380B-B2C0-65F1-F4F9-DE8E6D691AE9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D119B-928E-B3EF-E014-4529CD095220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94AE6341-8F2A-648A-A1C6-F8AB0371C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BED0F2B-B90E-EFB4-C84A-2C3323E6A911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RESPOSTA E ORAÇÃO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93FF779-7A6F-33AF-54F4-EB7008466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6629B89-39F8-1431-5C74-811E61E266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457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 meu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socorro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C1FC0F2-0EF8-96EC-B227-6B3DBDF41A2F}"/>
              </a:ext>
            </a:extLst>
          </p:cNvPr>
          <p:cNvSpPr txBox="1">
            <a:spLocks/>
          </p:cNvSpPr>
          <p:nvPr/>
        </p:nvSpPr>
        <p:spPr>
          <a:xfrm>
            <a:off x="613319" y="1682785"/>
            <a:ext cx="8597587" cy="4099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acalma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superar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crescer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vencer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meu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socorro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Senhor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onde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todo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socorro</a:t>
            </a: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virá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do meu Senhor.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BFFD6BA6-0516-440D-6EEC-E5868B419D4A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34779D2-4C0D-EFC7-E0B5-BA5E470C3559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O Meu Socorro">
            <a:hlinkClick r:id="" action="ppaction://media"/>
            <a:extLst>
              <a:ext uri="{FF2B5EF4-FFF2-40B4-BE49-F238E27FC236}">
                <a16:creationId xmlns:a16="http://schemas.microsoft.com/office/drawing/2014/main" id="{E7C20FD6-959F-F753-53F2-A54E061D6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DDCFE-54FE-1037-4E0D-13C4E937F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25E0E6C-822F-5F4E-96D4-F0B7E37F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6E4495-6E8C-7211-1ADB-0D40272C6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E9FFB11-37CB-43FD-2DF0-F89C5D8B72C2}"/>
              </a:ext>
            </a:extLst>
          </p:cNvPr>
          <p:cNvSpPr txBox="1">
            <a:spLocks/>
          </p:cNvSpPr>
          <p:nvPr/>
        </p:nvSpPr>
        <p:spPr>
          <a:xfrm>
            <a:off x="814389" y="1682784"/>
            <a:ext cx="8586090" cy="4885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fez,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faço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E522C533-5002-2093-53D4-018037F4537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A8FA431-A222-AEB8-D193-0D2A4416CCA7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Eu Irei">
            <a:hlinkClick r:id="" action="ppaction://media"/>
            <a:extLst>
              <a:ext uri="{FF2B5EF4-FFF2-40B4-BE49-F238E27FC236}">
                <a16:creationId xmlns:a16="http://schemas.microsoft.com/office/drawing/2014/main" id="{E2033BB9-4EAD-3321-FA65-7C10C329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1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B0C60-73EA-9A0C-438C-D4B9E4766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EDD9496F-D70C-62E5-46C5-F0420620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4ACE2-8420-DF1B-98B6-4909A8D1F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irei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209ABE-F61E-76C0-6FF5-C20D5A76673C}"/>
              </a:ext>
            </a:extLst>
          </p:cNvPr>
          <p:cNvSpPr txBox="1">
            <a:spLocks/>
          </p:cNvSpPr>
          <p:nvPr/>
        </p:nvSpPr>
        <p:spPr>
          <a:xfrm>
            <a:off x="814389" y="2495372"/>
            <a:ext cx="8586090" cy="4072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Quando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segue-me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seguir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onde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irei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89460C5-768A-D9FB-E508-EBA9EB219EF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5FEB71-6AAF-B5F0-BA37-8C0AFC7E0A8E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353996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051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3BC34-CD25-6368-A031-D0A678D89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993FF779-7A6F-33AF-54F4-EB7008466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4F5FBD-CEBB-9323-89CA-6CC974CA7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12" y="97918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813465F-5A14-C104-9B18-4CFC834C0C78}"/>
              </a:ext>
            </a:extLst>
          </p:cNvPr>
          <p:cNvSpPr txBox="1">
            <a:spLocks/>
          </p:cNvSpPr>
          <p:nvPr/>
        </p:nvSpPr>
        <p:spPr>
          <a:xfrm>
            <a:off x="412598" y="1425432"/>
            <a:ext cx="6210393" cy="50523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Criou-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salvou-nos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Ele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voltará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p’ra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buscar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(X3)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hoje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aqui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Pai,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bem-vindo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neste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Santo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Espírito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enche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os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corações</a:t>
            </a:r>
            <a:endParaRPr lang="en-US" sz="28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Neste santo e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bom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lugar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. 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(X2)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La, la, la,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7B04E5-4163-B31A-D185-F14D960E48E8}"/>
              </a:ext>
            </a:extLst>
          </p:cNvPr>
          <p:cNvSpPr txBox="1">
            <a:spLocks/>
          </p:cNvSpPr>
          <p:nvPr/>
        </p:nvSpPr>
        <p:spPr>
          <a:xfrm>
            <a:off x="-869879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"Sabbath Song" by Alexandria and Leighton Heise, copyright © 2020, Alexandria and Leighton Heise.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A9D25B0E-FD66-714A-0BF1-1979CAC5ED0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FC46D1-FCA6-DC58-07BC-05DA5046AAA2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330830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Canção do Sábado">
            <a:hlinkClick r:id="" action="ppaction://media"/>
            <a:extLst>
              <a:ext uri="{FF2B5EF4-FFF2-40B4-BE49-F238E27FC236}">
                <a16:creationId xmlns:a16="http://schemas.microsoft.com/office/drawing/2014/main" id="{E5726803-0B96-BE4C-0C13-AF50ECD3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7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B78EF8E-735F-5113-BAEC-5859A1ABA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60BC9F2-66A3-EAE2-700D-DF503E9785F2}"/>
              </a:ext>
            </a:extLst>
          </p:cNvPr>
          <p:cNvSpPr/>
          <p:nvPr/>
        </p:nvSpPr>
        <p:spPr>
          <a:xfrm>
            <a:off x="0" y="455428"/>
            <a:ext cx="2684506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591EB7-068E-341F-9298-AE824BB5C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AC209E0-6531-D729-3977-66AD77097EE9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242184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22AF84A-6163-026A-FED7-B094AE79172B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46DEB264-042F-FA5D-AC7A-69DB34ED0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437" y="-71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755</Words>
  <Application>Microsoft Office PowerPoint</Application>
  <PresentationFormat>Ecrã Panorâmico</PresentationFormat>
  <Paragraphs>172</Paragraphs>
  <Slides>33</Slides>
  <Notes>6</Notes>
  <HiddenSlides>0</HiddenSlides>
  <MMClips>8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O meu socorro</vt:lpstr>
      <vt:lpstr>Eu irei</vt:lpstr>
      <vt:lpstr>Eu irei</vt:lpstr>
      <vt:lpstr>Canção do Sábado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Salmos 147:3</vt:lpstr>
      <vt:lpstr>Apresentação do PowerPoint</vt:lpstr>
      <vt:lpstr>Apresentação do PowerPoint</vt:lpstr>
      <vt:lpstr>Apresentação do PowerPoint</vt:lpstr>
      <vt:lpstr>Que Deus te guarde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6</cp:revision>
  <dcterms:created xsi:type="dcterms:W3CDTF">2025-11-11T17:19:33Z</dcterms:created>
  <dcterms:modified xsi:type="dcterms:W3CDTF">2026-05-25T12:16:34Z</dcterms:modified>
</cp:coreProperties>
</file>