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362" r:id="rId4"/>
    <p:sldId id="341" r:id="rId5"/>
    <p:sldId id="338" r:id="rId6"/>
    <p:sldId id="363" r:id="rId7"/>
    <p:sldId id="364" r:id="rId8"/>
    <p:sldId id="366" r:id="rId9"/>
    <p:sldId id="276" r:id="rId10"/>
    <p:sldId id="291" r:id="rId11"/>
    <p:sldId id="348" r:id="rId12"/>
    <p:sldId id="349" r:id="rId13"/>
    <p:sldId id="335" r:id="rId14"/>
    <p:sldId id="295" r:id="rId15"/>
    <p:sldId id="296" r:id="rId16"/>
    <p:sldId id="352" r:id="rId17"/>
    <p:sldId id="337" r:id="rId18"/>
    <p:sldId id="273" r:id="rId19"/>
    <p:sldId id="256" r:id="rId20"/>
    <p:sldId id="257" r:id="rId21"/>
    <p:sldId id="258" r:id="rId22"/>
    <p:sldId id="259" r:id="rId23"/>
    <p:sldId id="260" r:id="rId24"/>
    <p:sldId id="261" r:id="rId25"/>
    <p:sldId id="339" r:id="rId26"/>
    <p:sldId id="367" r:id="rId27"/>
    <p:sldId id="277" r:id="rId28"/>
    <p:sldId id="358" r:id="rId29"/>
    <p:sldId id="353" r:id="rId30"/>
    <p:sldId id="301" r:id="rId31"/>
    <p:sldId id="350" r:id="rId32"/>
    <p:sldId id="361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A24E5A-F219-4537-A9F4-184EB0676821}" v="3" dt="2026-04-08T10:21:47.5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4731"/>
  </p:normalViewPr>
  <p:slideViewPr>
    <p:cSldViewPr snapToGrid="0">
      <p:cViewPr varScale="1">
        <p:scale>
          <a:sx n="87" d="100"/>
          <a:sy n="87" d="100"/>
        </p:scale>
        <p:origin x="61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custSel modSld">
      <pc:chgData name="Conceição Teles" userId="9b4626f9-f549-4e5a-acb2-002865762d89" providerId="ADAL" clId="{6164ECDA-3DE9-489C-8C95-4DDCDBDB2766}" dt="2026-04-08T10:25:51.607" v="121" actId="6549"/>
      <pc:docMkLst>
        <pc:docMk/>
      </pc:docMkLst>
      <pc:sldChg chg="modSp mod">
        <pc:chgData name="Conceição Teles" userId="9b4626f9-f549-4e5a-acb2-002865762d89" providerId="ADAL" clId="{6164ECDA-3DE9-489C-8C95-4DDCDBDB2766}" dt="2026-04-08T10:25:51.607" v="121" actId="6549"/>
        <pc:sldMkLst>
          <pc:docMk/>
          <pc:sldMk cId="3251305457" sldId="277"/>
        </pc:sldMkLst>
        <pc:spChg chg="mod">
          <ac:chgData name="Conceição Teles" userId="9b4626f9-f549-4e5a-acb2-002865762d89" providerId="ADAL" clId="{6164ECDA-3DE9-489C-8C95-4DDCDBDB2766}" dt="2026-04-08T10:25:51.607" v="121" actId="6549"/>
          <ac:spMkLst>
            <pc:docMk/>
            <pc:sldMk cId="3251305457" sldId="277"/>
            <ac:spMk id="6" creationId="{07653D63-0DCE-645E-D20A-D77A2CEF764B}"/>
          </ac:spMkLst>
        </pc:spChg>
      </pc:sldChg>
      <pc:sldChg chg="modSp mod">
        <pc:chgData name="Conceição Teles" userId="9b4626f9-f549-4e5a-acb2-002865762d89" providerId="ADAL" clId="{6164ECDA-3DE9-489C-8C95-4DDCDBDB2766}" dt="2026-04-08T10:23:20.848" v="17" actId="5793"/>
        <pc:sldMkLst>
          <pc:docMk/>
          <pc:sldMk cId="1526119365" sldId="296"/>
        </pc:sldMkLst>
        <pc:spChg chg="mod">
          <ac:chgData name="Conceição Teles" userId="9b4626f9-f549-4e5a-acb2-002865762d89" providerId="ADAL" clId="{6164ECDA-3DE9-489C-8C95-4DDCDBDB2766}" dt="2026-04-08T10:23:20.848" v="17" actId="5793"/>
          <ac:spMkLst>
            <pc:docMk/>
            <pc:sldMk cId="1526119365" sldId="296"/>
            <ac:spMk id="12" creationId="{9B6E92B2-C633-6DB7-9911-09B57E6D74D6}"/>
          </ac:spMkLst>
        </pc:spChg>
      </pc:sldChg>
      <pc:sldChg chg="modSp mod">
        <pc:chgData name="Conceição Teles" userId="9b4626f9-f549-4e5a-acb2-002865762d89" providerId="ADAL" clId="{6164ECDA-3DE9-489C-8C95-4DDCDBDB2766}" dt="2026-04-08T10:24:00.650" v="27" actId="20577"/>
        <pc:sldMkLst>
          <pc:docMk/>
          <pc:sldMk cId="3362642490" sldId="337"/>
        </pc:sldMkLst>
        <pc:spChg chg="mod">
          <ac:chgData name="Conceição Teles" userId="9b4626f9-f549-4e5a-acb2-002865762d89" providerId="ADAL" clId="{6164ECDA-3DE9-489C-8C95-4DDCDBDB2766}" dt="2026-04-08T10:24:00.650" v="27" actId="20577"/>
          <ac:spMkLst>
            <pc:docMk/>
            <pc:sldMk cId="3362642490" sldId="337"/>
            <ac:spMk id="7" creationId="{80199AA7-AD3C-73E8-2776-BC36CE0BE195}"/>
          </ac:spMkLst>
        </pc:spChg>
      </pc:sldChg>
      <pc:sldChg chg="addSp modSp modAnim">
        <pc:chgData name="Conceição Teles" userId="9b4626f9-f549-4e5a-acb2-002865762d89" providerId="ADAL" clId="{6164ECDA-3DE9-489C-8C95-4DDCDBDB2766}" dt="2026-04-08T10:19:15.889" v="1"/>
        <pc:sldMkLst>
          <pc:docMk/>
          <pc:sldMk cId="1168104640" sldId="363"/>
        </pc:sldMkLst>
        <pc:picChg chg="add mod">
          <ac:chgData name="Conceição Teles" userId="9b4626f9-f549-4e5a-acb2-002865762d89" providerId="ADAL" clId="{6164ECDA-3DE9-489C-8C95-4DDCDBDB2766}" dt="2026-04-08T10:19:15.889" v="1"/>
          <ac:picMkLst>
            <pc:docMk/>
            <pc:sldMk cId="1168104640" sldId="363"/>
            <ac:picMk id="4" creationId="{D15D483E-2CB9-E07C-E19E-D33B9DA4F6D1}"/>
          </ac:picMkLst>
        </pc:picChg>
      </pc:sldChg>
      <pc:sldChg chg="modSp mod">
        <pc:chgData name="Conceição Teles" userId="9b4626f9-f549-4e5a-acb2-002865762d89" providerId="ADAL" clId="{6164ECDA-3DE9-489C-8C95-4DDCDBDB2766}" dt="2026-04-08T10:21:00.565" v="4" actId="6549"/>
        <pc:sldMkLst>
          <pc:docMk/>
          <pc:sldMk cId="2352171954" sldId="364"/>
        </pc:sldMkLst>
        <pc:spChg chg="mod">
          <ac:chgData name="Conceição Teles" userId="9b4626f9-f549-4e5a-acb2-002865762d89" providerId="ADAL" clId="{6164ECDA-3DE9-489C-8C95-4DDCDBDB2766}" dt="2026-04-08T10:21:00.565" v="4" actId="6549"/>
          <ac:spMkLst>
            <pc:docMk/>
            <pc:sldMk cId="2352171954" sldId="364"/>
            <ac:spMk id="10" creationId="{F76BEB68-7302-B78B-87AA-2E65C54D223D}"/>
          </ac:spMkLst>
        </pc:spChg>
      </pc:sldChg>
      <pc:sldChg chg="modSp mod">
        <pc:chgData name="Conceição Teles" userId="9b4626f9-f549-4e5a-acb2-002865762d89" providerId="ADAL" clId="{6164ECDA-3DE9-489C-8C95-4DDCDBDB2766}" dt="2026-04-08T10:21:56.950" v="13" actId="20577"/>
        <pc:sldMkLst>
          <pc:docMk/>
          <pc:sldMk cId="2676805476" sldId="366"/>
        </pc:sldMkLst>
        <pc:spChg chg="mod">
          <ac:chgData name="Conceição Teles" userId="9b4626f9-f549-4e5a-acb2-002865762d89" providerId="ADAL" clId="{6164ECDA-3DE9-489C-8C95-4DDCDBDB2766}" dt="2026-04-08T10:21:56.950" v="13" actId="20577"/>
          <ac:spMkLst>
            <pc:docMk/>
            <pc:sldMk cId="2676805476" sldId="366"/>
            <ac:spMk id="13" creationId="{041AE2B0-37E3-B65C-5CA2-1F14155ED1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C6A9D-0D17-DA4E-9DD6-901D404FDF2F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32D86-CD1B-8342-A01A-F5BF4572DEF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7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BAAB3-401E-114C-9466-832DD5670C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544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BAAB3-401E-114C-9466-832DD5670C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19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001EB-81A0-835F-D6AB-651C0463B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FD7253-A2E9-E036-32B4-3AC1673BB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05AAD-7E2A-C030-E024-117C4506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0C8C8-4349-F4C2-E1E5-D03150176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9B8B8-F6C3-5517-0581-22BA70F11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4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91D22-9CA8-1B4C-55F9-CAA4B034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4C9F65-927C-3D4B-9E0F-F73FFBB1D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CED3F-B59E-B1B6-7B05-B8DF83E74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28D79-2346-0A27-7CB6-E306B887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999A8-F3CF-8ECF-8C28-1B603C3FA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2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2DAB89-1CA9-560F-6E3E-BDD81928C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C5DAE-2A0C-7F2B-FFC5-80D0D7C5E4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EB808-8284-3CD0-BAFC-18149403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6C58F-A0E0-2338-CAF3-8DA90DFD9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84685-5AB4-4AD9-8E4C-2D95548D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3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5F8F3-8513-9658-A4CE-9524B3C0B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3469A-97B0-2B67-4B49-16AC79058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FD29F-BD43-87A6-5AE4-777F4492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17DF4-BDF6-F259-6383-A516651BB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FE278-A323-F7FC-5FE8-7100F9C4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6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F60F8-201B-7C5E-C8C6-B0E59826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8C6D8-7141-6CB1-B6B3-88A6D2CF9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8E85B-9DC9-B474-CE7C-5062C6E9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B60A4-725F-7E85-DB49-B9481771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77DE8-C250-F32C-09DB-46E94431D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87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4F9E1-D1B3-C1B0-826A-72D0F6AB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12E6C-E72B-A9D3-D2C3-F40086745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8025E-A83F-DB0C-A5F6-F6AF8F26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79859-A3F4-9353-CCCC-5A72726B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D5CC2-1948-5728-CA21-FDBBEE4C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B04A3-362A-7916-EE73-DC6BACAE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C595A-305B-EA0A-F826-FC64C1BC2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AFD09-4BD1-72DA-92A9-AE50C3451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22A36-F00E-12C5-CF7F-F05232728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87247-7B85-4637-9214-FF9B611E3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56520-ECAD-D9DE-B00B-93E6B3FC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21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7623-918E-4789-5513-00E5C98B6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8E4C7-4E45-BE5B-D078-D73DF3476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B4A200-0BDD-8BFC-A4B2-D8A58D32E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2B18C-F7E6-4F74-960C-D0E79B759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776FF6-B445-A3CB-55D7-3C82539C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4548BB-477A-B75A-BCB8-986A404C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1424A-D4E0-DED2-9F53-6BC3B5DAD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8F4BE4-3B80-C310-1137-2E18D8F7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79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65F2-39BA-BC09-A256-93CA7B46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2166E-8EEA-EB4E-5764-A64BDA9A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60EC38-B79C-9A62-3597-9089030E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814B9-4BB4-7BEA-ED63-5BEBCE0B9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09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C854C8-FE13-DCC3-8DCC-DE6FF7BF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6F6292-8106-2246-031F-F34784431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05165-DA71-C4E0-D98F-509960DB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29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A3B12-83FD-3A03-7AD3-F1AC11B1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03824-B45F-7E79-1FF4-7AF8E5027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AA51E3-DEB4-D013-0A16-E30FCD29E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38FBA-B6F8-C4AB-0DD2-6E189D63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55F23-5F13-239F-21D6-53D33EC5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B24B9-895E-3E76-BB59-37B7B4E2D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7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6CE9-C6D5-AEFD-C0CE-83F97C42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2053C-D300-0422-EB1E-ABC1736B4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40294-7F54-AB37-85B4-0B7780E34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34474-DCE9-9933-DF32-00D37F04C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4EDC1-9BF7-22A5-0BF3-10BA2A58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5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AE89-B025-F983-68F5-C2DE3408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1925B-529E-31BF-D233-58D5D6DD5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15A63-D044-1CFF-1EFE-E284C4D66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FC34A-B623-B78E-B454-AB3F47FF8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A9C4A-82C6-D5DB-C998-48AF3682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CFE00-0362-AA88-B2DD-E7765D824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31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6FC7-EB96-D85D-C983-C71A6E5C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5AB4C-892D-2578-293D-FA0C78165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5A4FB-69B0-A7A0-2C6D-407CEBAFB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6A548-4543-337D-E968-BE397792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9DA9F-77B2-9D14-A0DA-EA0DC7E8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0DFA25-1C67-FF90-CBC8-8C2BC8626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B09E5-3CD3-E157-B5B1-B80D3CEFE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F4BE4-498B-ED21-24EE-FCCCBE59A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3D02F-C944-8A42-8DC2-FEE2147B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050BA-93A9-343B-FB00-077F1C35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52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02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38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81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78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58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65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19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DBDE-2255-CA2B-F056-0449D807D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74097-3301-44B5-6995-4F473FA54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B8FA0-C325-0AE3-C503-6A8834C0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6B47B-1659-76AC-03BF-0949A8A8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29DEF-45FD-D63A-D37F-DE6B8732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571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22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54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65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3621B-445B-5189-E3E3-3C9DA0FC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B7C1D-764A-6352-0948-20FF21466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275FF-BD6F-210E-13F2-F495F30CF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9569F-5E98-DCEB-5ED7-14C8AE715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5D69A-906E-BDDA-F25C-F271685F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5E3BC-9511-627A-C5CA-5927C5827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1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924B-98F0-F841-907F-BF3E5643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5444C-4232-1136-16D0-3E4E26248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C428-F6A5-E44D-DB7A-F3FA07BE5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7FEBB-4A19-01E6-8B7E-A5E65D7E3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5531B-D270-CE45-65A6-C20E07561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7C5BCE-884B-B9E1-2AC6-7F8C27F6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7E5129-E713-98BE-9527-96564248C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CBCE7C-7CC1-CECB-340B-B088AB9A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2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4C45-2267-4C2C-BC87-A2FF1C47B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BF2EA-B9FD-36A2-BF63-1B76DF209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CED06-CF7B-1037-FE14-8DF09790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DF958-B8E6-7111-5E01-AD91C1BC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8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5B553-BA0D-087D-2776-1F309AA81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37ECD7-236F-992F-11D6-1D4BFB8C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21002-890F-800A-486B-08D7A1CD2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2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2CD8-A8B0-3887-F5CB-5182B7CDA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D3B84-73D3-890F-7408-E4C7517E4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ED500-E352-DABE-5A63-8ADE42F44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AA58B-976D-8490-578D-26EB134D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FAE76-30C4-6634-1110-A6551EE5F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1DB96-ED41-0B31-58D2-F293A0309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61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18409-A2FF-4846-3B80-8C05B6CFE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CA643-0ED5-A9F7-7984-FB4219239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EC611-875F-22C7-48C1-B1CCD45E0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ECFCD-E457-2202-1628-AB37055C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23D09-DD4B-2B39-0F0D-C2E6A6940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C3229-0D78-A9AC-2AE6-BE6552F1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6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6F73C-E78E-7FC8-5961-AEEEE43D5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11164-AAD1-CA6B-2433-5375A2E4F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B54BD-5684-DC2B-96C3-EB4FFCFE1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A44784-E079-7D41-A614-313D227C021D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98FF4-FE30-9990-543F-40BA81041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DED89-6408-E131-63B2-4B4FC842D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D9123C-E24C-204C-8EBF-AE6325F84A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1AF19-9A0B-6ABB-E409-0CE15B96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C6D6E-5FA8-A07C-EC02-847838EE9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77B65-E51D-541A-BB68-033BD66A0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9364E9-F817-2F46-A5C8-E3A8EB59C8B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5CA20-235B-79A3-7EEF-A2E515CFE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24D44-773B-8249-2735-5DCE4C596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D14E4B-354F-014A-8895-A56EDC3569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8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33663B5-08BC-05A4-E207-38D12408E007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F32CC7-BEC8-87AD-2569-CCB73451B7C5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69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9825463-A3B9-410B-2036-C1985F9FD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77CECF96-A3D5-6356-326F-245B3264FD8A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F9F700-73AD-2C0A-F6F5-A2DDC23F4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41D404A-32F8-49E6-5BB2-A936872F1642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E52D2EC-775A-B9D2-C15E-9D4654A589A9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63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10794F2A-1E69-0718-9E91-F684D2A607C5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0CF355-2A0D-BCD3-D87D-848F30EFF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4B67EC50-9012-E61F-74C7-AD57AE85E8C7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8AFBFAD-B6A4-B6D7-4407-C4CBB0FA0A62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6E4A671-406B-D877-A398-EC460924D78C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2369F1F-6702-5905-8322-7D0039B37DD1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E2FA4912-998C-D42E-04EF-E871C89B4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669CC35-6893-8E01-0752-DDB854371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1026C966-9EF4-774B-4698-9024DD890071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B6E92B2-C633-6DB7-9911-09B57E6D74D6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16DF43-4BB1-54F5-7937-B590977072E8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69061D-8AF3-3A21-6E7B-2D6AD2A85362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57CF236B-16F0-EABA-E636-41FC151BA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3AA4663-7360-CDDD-B05F-33CB757E519F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122FB72-54E7-267E-96E4-BCB169E3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80199AA7-AD3C-73E8-2776-BC36CE0BE195}"/>
              </a:ext>
            </a:extLst>
          </p:cNvPr>
          <p:cNvSpPr txBox="1"/>
          <p:nvPr/>
        </p:nvSpPr>
        <p:spPr>
          <a:xfrm>
            <a:off x="329749" y="2551837"/>
            <a:ext cx="78722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repara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necessidades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858085FD-113E-58F8-9BB8-A1FF2653A162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D9A84B-DDAD-428D-E78B-7FCC17FF20C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0F624504-3BBF-1300-2B5C-F99012DE89CE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Cara humana, homem, sorrir, vestuário&#10;&#10;Descrição gerada automaticamente">
            <a:extLst>
              <a:ext uri="{FF2B5EF4-FFF2-40B4-BE49-F238E27FC236}">
                <a16:creationId xmlns:a16="http://schemas.microsoft.com/office/drawing/2014/main" id="{D6E630E5-6669-D301-A365-F9F8843A7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03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70A3A1-6297-BD4C-7978-05F4BA38A9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7" r="45736" b="33706"/>
          <a:stretch>
            <a:fillRect/>
          </a:stretch>
        </p:blipFill>
        <p:spPr>
          <a:xfrm>
            <a:off x="2118667" y="0"/>
            <a:ext cx="79546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DAEF5-FDC4-F50F-600C-E31061716AEB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732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EA38B-52A0-1B75-187E-E50A655CDE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098" r="49616" b="114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4E2E77-2639-C8A4-C433-7FFCA8F4FB74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5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A1150E43-5233-EEF1-2B06-6382163D63D5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9F27B8-AB69-EB86-1DC1-827112D2C2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20" b="59067"/>
          <a:stretch>
            <a:fillRect/>
          </a:stretch>
        </p:blipFill>
        <p:spPr>
          <a:xfrm>
            <a:off x="0" y="-2"/>
            <a:ext cx="12192001" cy="6858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B8E73AB-2361-87A2-8208-1A1FF356BF08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75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9C781-AF34-6A34-5E2D-E3798D677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815" r="57115"/>
          <a:stretch>
            <a:fillRect/>
          </a:stretch>
        </p:blipFill>
        <p:spPr>
          <a:xfrm>
            <a:off x="14679" y="1"/>
            <a:ext cx="121773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F6DE7-B9FF-95D6-410E-80CA79FDCB7D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17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2A6F84-9472-858F-524C-3AD4B403AB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49" t="22860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51631D8-EF47-4501-05AD-A5C673F73768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10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CDD92A4-4049-A3B0-9EC0-3EC2B2671286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FC253E7-AA49-EE98-431A-7660BD74D9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C1C1268-139D-93F1-5811-23FD53449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4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205099" y="1678561"/>
            <a:ext cx="779208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vosso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Pai sabe o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necessário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antes de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vós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pedirdes</a:t>
            </a:r>
            <a:r>
              <a:rPr kumimoji="0" lang="en-AU" sz="5400" b="1" i="1" u="none" strike="noStrike" kern="1200" cap="none" spc="0" normalizeH="0" baseline="0" noProof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Mateus 6:8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1DC508C-5BA7-786A-F6E5-4743DEFE0344}"/>
              </a:ext>
            </a:extLst>
          </p:cNvPr>
          <p:cNvSpPr/>
          <p:nvPr/>
        </p:nvSpPr>
        <p:spPr>
          <a:xfrm>
            <a:off x="0" y="447585"/>
            <a:ext cx="4537818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2BE241-386C-49B6-8BBE-23E2F1D4E841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3118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DC2B8-7FC9-82CD-9148-9309AD41E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14405B8-1EE4-374F-7661-9938A899A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13D2AE-2F1A-A346-C116-18F88FCA53A7}"/>
              </a:ext>
            </a:extLst>
          </p:cNvPr>
          <p:cNvSpPr txBox="1">
            <a:spLocks/>
          </p:cNvSpPr>
          <p:nvPr/>
        </p:nvSpPr>
        <p:spPr>
          <a:xfrm>
            <a:off x="-150033" y="6423242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"Matthew 6:8”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E11AE-F194-FF16-FE5E-510D5FB65532}"/>
              </a:ext>
            </a:extLst>
          </p:cNvPr>
          <p:cNvSpPr txBox="1"/>
          <p:nvPr/>
        </p:nvSpPr>
        <p:spPr>
          <a:xfrm>
            <a:off x="815976" y="1795347"/>
            <a:ext cx="7447807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Pois o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nosso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Pai sabe o que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precisas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antes de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pedires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Verso 8 de Mateus 6.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(X2)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Pois o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nosso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Pai sabe o que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precisas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antes de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pedires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lang="en-AU" sz="3200" dirty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13F3E2-4A51-E737-861D-8EB7A207E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Mateus 6:8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4DF740C-49F2-05FB-1979-BEB1A45DA321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475192F-06E4-A941-EEBF-8B8BAB57EBEB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3446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DBC9254B-0F3D-1E09-CFC4-C64D04B90C3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MISSIONÁRIA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933C739-BD89-83FB-BA19-BE0A1FCE912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42F62162-ADE3-1B0A-FF10-C10106F668E3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1774A73-1855-FA78-AA50-2F0D77F77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4732BC-0B0C-729C-05AA-B582DD9586D2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B6A2112-0C1A-3269-011F-B6EB4263DD22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05DEF0-DB48-73F5-DD4B-5F421559D37E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0EBCB37E-6102-E8B5-D83B-9FE713C01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A1FFBF45-21DE-1FB7-0414-98713C6B859A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79D2A4-ACFC-320F-395C-24652CEC3E47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3D0CAB-C733-5A7B-E792-AABB9D3F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B06FB62E-2721-AED1-81FB-09ACB21F4F57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2757909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RESPOSTA E 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Vivos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885026" y="173075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Sábado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2728" y="6606015"/>
            <a:ext cx="6301258" cy="251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"Alive in Jesus"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9A420E9D-807D-CB58-EF7D-C8FB254E4F58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FEAA0F-0CE0-F5F7-F89D-B0359122F502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Vivos em Jesus">
            <a:hlinkClick r:id="" action="ppaction://media"/>
            <a:extLst>
              <a:ext uri="{FF2B5EF4-FFF2-40B4-BE49-F238E27FC236}">
                <a16:creationId xmlns:a16="http://schemas.microsoft.com/office/drawing/2014/main" id="{D15D483E-2CB9-E07C-E19E-D33B9DA4F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8D8E9CC-3FD8-64A0-F5EA-2E80CCD28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57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 meu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socorro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76BEB68-7302-B78B-87AA-2E65C54D223D}"/>
              </a:ext>
            </a:extLst>
          </p:cNvPr>
          <p:cNvSpPr txBox="1">
            <a:spLocks/>
          </p:cNvSpPr>
          <p:nvPr/>
        </p:nvSpPr>
        <p:spPr>
          <a:xfrm>
            <a:off x="613319" y="1682785"/>
            <a:ext cx="8597587" cy="4099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superar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crescer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vencer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socorro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Senhor.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De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onde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todo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socorro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do meu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0087C5E3-3284-178D-81EF-13DC0B47D698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A2B847-0D46-FD63-7E57-BE68C2C4DBD3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O Meu Socorro">
            <a:hlinkClick r:id="" action="ppaction://media"/>
            <a:extLst>
              <a:ext uri="{FF2B5EF4-FFF2-40B4-BE49-F238E27FC236}">
                <a16:creationId xmlns:a16="http://schemas.microsoft.com/office/drawing/2014/main" id="{0A2D4138-A9DE-D867-8D4C-788C5FAE1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3BC34-CD25-6368-A031-D0A678D8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E7AB25-D470-6B99-2861-ECC963028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4BDB572-1AC7-9231-C2B4-7EDB143131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12" y="97918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41AE2B0-37E3-B65C-5CA2-1F14155ED15A}"/>
              </a:ext>
            </a:extLst>
          </p:cNvPr>
          <p:cNvSpPr txBox="1">
            <a:spLocks/>
          </p:cNvSpPr>
          <p:nvPr/>
        </p:nvSpPr>
        <p:spPr>
          <a:xfrm>
            <a:off x="407988" y="1809275"/>
            <a:ext cx="6210393" cy="5052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Criou-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salvou-nos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Ele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voltará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p’ra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buscar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(X2)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Jesus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hoje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aqui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Pai,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neste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Santo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Espírito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enche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corações</a:t>
            </a: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Neste santo e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bom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(X2)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La, la, la, la.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BC4EB50-5724-AE08-8AA4-81E271A159DA}"/>
              </a:ext>
            </a:extLst>
          </p:cNvPr>
          <p:cNvSpPr txBox="1">
            <a:spLocks/>
          </p:cNvSpPr>
          <p:nvPr/>
        </p:nvSpPr>
        <p:spPr>
          <a:xfrm>
            <a:off x="-869879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"Sabbath Song" by Alexandria and Leighton Heise, copyright © 2020, Alexandria and Leighton Heise.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50E218BF-5ABC-778C-B128-9B8390730768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B02EE9-718A-93DD-F286-A331C341F200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Canção do Sábado">
            <a:hlinkClick r:id="" action="ppaction://media"/>
            <a:extLst>
              <a:ext uri="{FF2B5EF4-FFF2-40B4-BE49-F238E27FC236}">
                <a16:creationId xmlns:a16="http://schemas.microsoft.com/office/drawing/2014/main" id="{B59937A8-60EF-D598-F756-91E4DC185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0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869D913F-81E5-2BD8-7462-015D5B640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AF5ED2CD-15E5-FF40-7871-E8BDFAE8E54E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A5F06A3-AB91-205F-6488-7AE96B750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822E100-804A-BF1E-42D1-583438524053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242184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6B0E16A-E63E-527B-F8A4-42FEC73F103E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0CE89CEA-54F0-8E15-3009-EBE785ADD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437" y="-71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5E412D50-B18F-5133-84C2-BFF1511A7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7D176197-4481-2AFE-E8F6-23D929BE2EF9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6B2E14-E6EA-7108-43BC-DF845A154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1918B6-E01B-756D-6828-2F3F6446A325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681A413-F9FF-9483-F4EC-F652CC822D34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744</Words>
  <Application>Microsoft Office PowerPoint</Application>
  <PresentationFormat>Ecrã Panorâmico</PresentationFormat>
  <Paragraphs>179</Paragraphs>
  <Slides>31</Slides>
  <Notes>5</Notes>
  <HiddenSlides>0</HiddenSlides>
  <MMClips>7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31</vt:i4>
      </vt:variant>
    </vt:vector>
  </HeadingPairs>
  <TitlesOfParts>
    <vt:vector size="39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Vivos em Jesus</vt:lpstr>
      <vt:lpstr>O meu socorro</vt:lpstr>
      <vt:lpstr>Canção do Sábado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Mateus 6:8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7</cp:revision>
  <dcterms:created xsi:type="dcterms:W3CDTF">2025-11-11T17:25:14Z</dcterms:created>
  <dcterms:modified xsi:type="dcterms:W3CDTF">2026-04-08T10:25:56Z</dcterms:modified>
</cp:coreProperties>
</file>