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56" r:id="rId7"/>
    <p:sldId id="266" r:id="rId8"/>
    <p:sldId id="257" r:id="rId9"/>
    <p:sldId id="258" r:id="rId10"/>
    <p:sldId id="267" r:id="rId11"/>
    <p:sldId id="260" r:id="rId12"/>
    <p:sldId id="261" r:id="rId13"/>
    <p:sldId id="262" r:id="rId14"/>
    <p:sldId id="263" r:id="rId15"/>
    <p:sldId id="264" r:id="rId16"/>
    <p:sldId id="265" r:id="rId17"/>
    <p:sldId id="268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985B2-682E-4AB7-A8A2-A06057C83527}" v="5" dt="2026-04-19T09:26:12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Vicente" userId="85a7789c-98af-4b51-98ea-71bd43105b0b" providerId="ADAL" clId="{C07456AF-4649-415A-9B39-8E11B524B141}"/>
    <pc:docChg chg="undo custSel addSld modSld sldOrd">
      <pc:chgData name="Daniel Vicente" userId="85a7789c-98af-4b51-98ea-71bd43105b0b" providerId="ADAL" clId="{C07456AF-4649-415A-9B39-8E11B524B141}" dt="2026-04-19T11:57:10.942" v="264"/>
      <pc:docMkLst>
        <pc:docMk/>
      </pc:docMkLst>
      <pc:sldChg chg="addSp modSp mod setBg">
        <pc:chgData name="Daniel Vicente" userId="85a7789c-98af-4b51-98ea-71bd43105b0b" providerId="ADAL" clId="{C07456AF-4649-415A-9B39-8E11B524B141}" dt="2026-04-19T10:42:43.931" v="262" actId="20577"/>
        <pc:sldMkLst>
          <pc:docMk/>
          <pc:sldMk cId="3163465384" sldId="256"/>
        </pc:sldMkLst>
        <pc:spChg chg="mo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4" creationId="{6E75495B-90EE-7F91-783B-75C196183464}"/>
          </ac:spMkLst>
        </pc:spChg>
        <pc:spChg chg="mod">
          <ac:chgData name="Daniel Vicente" userId="85a7789c-98af-4b51-98ea-71bd43105b0b" providerId="ADAL" clId="{C07456AF-4649-415A-9B39-8E11B524B141}" dt="2026-04-19T10:42:43.931" v="262" actId="20577"/>
          <ac:spMkLst>
            <pc:docMk/>
            <pc:sldMk cId="3163465384" sldId="256"/>
            <ac:spMk id="5" creationId="{1B296B6A-C099-428D-433C-8D5DCB1131F6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10" creationId="{6F5A5072-7B47-4D32-B52A-4EBBF590B8A5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12" creationId="{9715DAF0-AE1B-46C9-8A6B-DB2AA05AB91D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14" creationId="{6016219D-510E-4184-9090-6D5578A87BD1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16" creationId="{AFF4A713-7B75-4B21-90D7-5AB19547C728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18" creationId="{DC631C0B-6DA6-4E57-8231-CE32B3434A7E}"/>
          </ac:spMkLst>
        </pc:spChg>
        <pc:spChg chg="add">
          <ac:chgData name="Daniel Vicente" userId="85a7789c-98af-4b51-98ea-71bd43105b0b" providerId="ADAL" clId="{C07456AF-4649-415A-9B39-8E11B524B141}" dt="2026-04-17T10:48:34.967" v="67" actId="26606"/>
          <ac:spMkLst>
            <pc:docMk/>
            <pc:sldMk cId="3163465384" sldId="256"/>
            <ac:spMk id="20" creationId="{C29501E6-A978-4A61-9689-9085AF97A53A}"/>
          </ac:spMkLst>
        </pc:spChg>
      </pc:sldChg>
      <pc:sldChg chg="addSp delSp modSp mod">
        <pc:chgData name="Daniel Vicente" userId="85a7789c-98af-4b51-98ea-71bd43105b0b" providerId="ADAL" clId="{C07456AF-4649-415A-9B39-8E11B524B141}" dt="2026-04-17T10:54:06.329" v="89" actId="26606"/>
        <pc:sldMkLst>
          <pc:docMk/>
          <pc:sldMk cId="1950696425" sldId="257"/>
        </pc:sldMkLst>
        <pc:spChg chg="add">
          <ac:chgData name="Daniel Vicente" userId="85a7789c-98af-4b51-98ea-71bd43105b0b" providerId="ADAL" clId="{C07456AF-4649-415A-9B39-8E11B524B141}" dt="2026-04-17T10:54:06.329" v="89" actId="26606"/>
          <ac:spMkLst>
            <pc:docMk/>
            <pc:sldMk cId="1950696425" sldId="257"/>
            <ac:spMk id="25" creationId="{42A4FC2C-047E-45A5-965D-8E1E3BF09BC6}"/>
          </ac:spMkLst>
        </pc:spChg>
        <pc:picChg chg="mod">
          <ac:chgData name="Daniel Vicente" userId="85a7789c-98af-4b51-98ea-71bd43105b0b" providerId="ADAL" clId="{C07456AF-4649-415A-9B39-8E11B524B141}" dt="2026-04-17T10:54:06.329" v="89" actId="26606"/>
          <ac:picMkLst>
            <pc:docMk/>
            <pc:sldMk cId="1950696425" sldId="257"/>
            <ac:picMk id="3" creationId="{6A64C6EE-469E-3781-FD79-A2A89E552261}"/>
          </ac:picMkLst>
        </pc:picChg>
      </pc:sldChg>
      <pc:sldChg chg="modSp mod">
        <pc:chgData name="Daniel Vicente" userId="85a7789c-98af-4b51-98ea-71bd43105b0b" providerId="ADAL" clId="{C07456AF-4649-415A-9B39-8E11B524B141}" dt="2026-04-17T10:55:45.314" v="101" actId="13926"/>
        <pc:sldMkLst>
          <pc:docMk/>
          <pc:sldMk cId="2466783588" sldId="260"/>
        </pc:sldMkLst>
        <pc:spChg chg="mod">
          <ac:chgData name="Daniel Vicente" userId="85a7789c-98af-4b51-98ea-71bd43105b0b" providerId="ADAL" clId="{C07456AF-4649-415A-9B39-8E11B524B141}" dt="2026-04-17T10:55:45.314" v="101" actId="13926"/>
          <ac:spMkLst>
            <pc:docMk/>
            <pc:sldMk cId="2466783588" sldId="260"/>
            <ac:spMk id="3" creationId="{5FE0A13F-4EF2-9490-3139-8A49F3B05EB1}"/>
          </ac:spMkLst>
        </pc:spChg>
      </pc:sldChg>
      <pc:sldChg chg="addSp delSp modSp new mod setBg">
        <pc:chgData name="Daniel Vicente" userId="85a7789c-98af-4b51-98ea-71bd43105b0b" providerId="ADAL" clId="{C07456AF-4649-415A-9B39-8E11B524B141}" dt="2026-04-17T10:53:26.322" v="88" actId="26606"/>
        <pc:sldMkLst>
          <pc:docMk/>
          <pc:sldMk cId="29495901" sldId="266"/>
        </pc:sldMkLst>
        <pc:spChg chg="add">
          <ac:chgData name="Daniel Vicente" userId="85a7789c-98af-4b51-98ea-71bd43105b0b" providerId="ADAL" clId="{C07456AF-4649-415A-9B39-8E11B524B141}" dt="2026-04-17T10:53:26.322" v="88" actId="26606"/>
          <ac:spMkLst>
            <pc:docMk/>
            <pc:sldMk cId="29495901" sldId="266"/>
            <ac:spMk id="22" creationId="{B50AB553-2A96-4A92-96F2-93548E096954}"/>
          </ac:spMkLst>
        </pc:spChg>
        <pc:graphicFrameChg chg="add mod modGraphic">
          <ac:chgData name="Daniel Vicente" userId="85a7789c-98af-4b51-98ea-71bd43105b0b" providerId="ADAL" clId="{C07456AF-4649-415A-9B39-8E11B524B141}" dt="2026-04-17T10:53:26.322" v="88" actId="26606"/>
          <ac:graphicFrameMkLst>
            <pc:docMk/>
            <pc:sldMk cId="29495901" sldId="266"/>
            <ac:graphicFrameMk id="5" creationId="{E33B6932-348A-851F-9B11-6ABA9120D920}"/>
          </ac:graphicFrameMkLst>
        </pc:graphicFrameChg>
        <pc:picChg chg="add">
          <ac:chgData name="Daniel Vicente" userId="85a7789c-98af-4b51-98ea-71bd43105b0b" providerId="ADAL" clId="{C07456AF-4649-415A-9B39-8E11B524B141}" dt="2026-04-17T10:53:26.322" v="88" actId="26606"/>
          <ac:picMkLst>
            <pc:docMk/>
            <pc:sldMk cId="29495901" sldId="266"/>
            <ac:picMk id="18" creationId="{05677B05-B79B-53BF-3CC8-79CC66FF8C4E}"/>
          </ac:picMkLst>
        </pc:picChg>
      </pc:sldChg>
      <pc:sldChg chg="addSp modSp new mod setBg">
        <pc:chgData name="Daniel Vicente" userId="85a7789c-98af-4b51-98ea-71bd43105b0b" providerId="ADAL" clId="{C07456AF-4649-415A-9B39-8E11B524B141}" dt="2026-04-17T10:58:35.911" v="149" actId="403"/>
        <pc:sldMkLst>
          <pc:docMk/>
          <pc:sldMk cId="2800998541" sldId="267"/>
        </pc:sldMkLst>
        <pc:spChg chg="add mod">
          <ac:chgData name="Daniel Vicente" userId="85a7789c-98af-4b51-98ea-71bd43105b0b" providerId="ADAL" clId="{C07456AF-4649-415A-9B39-8E11B524B141}" dt="2026-04-17T10:58:35.911" v="149" actId="403"/>
          <ac:spMkLst>
            <pc:docMk/>
            <pc:sldMk cId="2800998541" sldId="267"/>
            <ac:spMk id="2" creationId="{FBD2E80E-1935-23DD-3375-859546E45D21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7" creationId="{59EF30C2-29AC-4A0D-BC0A-A679CF113EDD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9" creationId="{9C682A1A-5B2D-4111-BBD6-620165633E5B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13" creationId="{A04F1504-431A-4D86-9091-AE7E4B33376B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15" creationId="{EA804283-B929-4503-802F-4585376E2B42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17" creationId="{AD3811F5-514E-49A4-B382-673ED228A4CC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19" creationId="{067AD921-1CEE-4C1B-9AA3-C66D908DDD14}"/>
          </ac:spMkLst>
        </pc:spChg>
        <pc:spChg chg="add">
          <ac:chgData name="Daniel Vicente" userId="85a7789c-98af-4b51-98ea-71bd43105b0b" providerId="ADAL" clId="{C07456AF-4649-415A-9B39-8E11B524B141}" dt="2026-04-17T10:58:10.904" v="134" actId="26606"/>
          <ac:spMkLst>
            <pc:docMk/>
            <pc:sldMk cId="2800998541" sldId="267"/>
            <ac:spMk id="21" creationId="{C36A08F5-3B56-47C5-A371-9187BE56E1E5}"/>
          </ac:spMkLst>
        </pc:spChg>
        <pc:cxnChg chg="add">
          <ac:chgData name="Daniel Vicente" userId="85a7789c-98af-4b51-98ea-71bd43105b0b" providerId="ADAL" clId="{C07456AF-4649-415A-9B39-8E11B524B141}" dt="2026-04-17T10:58:10.904" v="134" actId="26606"/>
          <ac:cxnSpMkLst>
            <pc:docMk/>
            <pc:sldMk cId="2800998541" sldId="267"/>
            <ac:cxnSpMk id="11" creationId="{266A0658-1CC4-4B0D-AAB7-A702286AFB03}"/>
          </ac:cxnSpMkLst>
        </pc:cxnChg>
      </pc:sldChg>
      <pc:sldChg chg="addSp delSp modSp new mod ord">
        <pc:chgData name="Daniel Vicente" userId="85a7789c-98af-4b51-98ea-71bd43105b0b" providerId="ADAL" clId="{C07456AF-4649-415A-9B39-8E11B524B141}" dt="2026-04-19T11:57:10.942" v="264"/>
        <pc:sldMkLst>
          <pc:docMk/>
          <pc:sldMk cId="3536252446" sldId="268"/>
        </pc:sldMkLst>
        <pc:spChg chg="add mod">
          <ac:chgData name="Daniel Vicente" userId="85a7789c-98af-4b51-98ea-71bd43105b0b" providerId="ADAL" clId="{C07456AF-4649-415A-9B39-8E11B524B141}" dt="2026-04-19T09:26:25.235" v="224" actId="1076"/>
          <ac:spMkLst>
            <pc:docMk/>
            <pc:sldMk cId="3536252446" sldId="268"/>
            <ac:spMk id="3" creationId="{FE8045A1-9E1E-C696-7D0B-A141A8A99F5C}"/>
          </ac:spMkLst>
        </pc:spChg>
        <pc:spChg chg="add del mod">
          <ac:chgData name="Daniel Vicente" userId="85a7789c-98af-4b51-98ea-71bd43105b0b" providerId="ADAL" clId="{C07456AF-4649-415A-9B39-8E11B524B141}" dt="2026-04-19T09:22:44.154" v="217" actId="478"/>
          <ac:spMkLst>
            <pc:docMk/>
            <pc:sldMk cId="3536252446" sldId="268"/>
            <ac:spMk id="4" creationId="{167F1D55-2210-133E-BEA3-F42F5426BA30}"/>
          </ac:spMkLst>
        </pc:spChg>
        <pc:spChg chg="add mod">
          <ac:chgData name="Daniel Vicente" userId="85a7789c-98af-4b51-98ea-71bd43105b0b" providerId="ADAL" clId="{C07456AF-4649-415A-9B39-8E11B524B141}" dt="2026-04-19T09:26:54.208" v="238" actId="207"/>
          <ac:spMkLst>
            <pc:docMk/>
            <pc:sldMk cId="3536252446" sldId="268"/>
            <ac:spMk id="6" creationId="{FD78C1BC-2C1A-BD22-E7C4-4D7AAEFB349A}"/>
          </ac:spMkLst>
        </pc:spChg>
      </pc:sldChg>
      <pc:sldChg chg="addSp modSp new mod">
        <pc:chgData name="Daniel Vicente" userId="85a7789c-98af-4b51-98ea-71bd43105b0b" providerId="ADAL" clId="{C07456AF-4649-415A-9B39-8E11B524B141}" dt="2026-04-19T07:54:26.799" v="170" actId="14100"/>
        <pc:sldMkLst>
          <pc:docMk/>
          <pc:sldMk cId="579429427" sldId="269"/>
        </pc:sldMkLst>
        <pc:spChg chg="add mod">
          <ac:chgData name="Daniel Vicente" userId="85a7789c-98af-4b51-98ea-71bd43105b0b" providerId="ADAL" clId="{C07456AF-4649-415A-9B39-8E11B524B141}" dt="2026-04-19T07:54:26.799" v="170" actId="14100"/>
          <ac:spMkLst>
            <pc:docMk/>
            <pc:sldMk cId="579429427" sldId="269"/>
            <ac:spMk id="3" creationId="{1CB5DD54-628C-ACBB-8CE7-282870C37775}"/>
          </ac:spMkLst>
        </pc:spChg>
      </pc:sldChg>
      <pc:sldChg chg="addSp modSp add mod">
        <pc:chgData name="Daniel Vicente" userId="85a7789c-98af-4b51-98ea-71bd43105b0b" providerId="ADAL" clId="{C07456AF-4649-415A-9B39-8E11B524B141}" dt="2026-04-19T07:57:17.445" v="183" actId="1076"/>
        <pc:sldMkLst>
          <pc:docMk/>
          <pc:sldMk cId="1168923435" sldId="270"/>
        </pc:sldMkLst>
        <pc:spChg chg="add mod">
          <ac:chgData name="Daniel Vicente" userId="85a7789c-98af-4b51-98ea-71bd43105b0b" providerId="ADAL" clId="{C07456AF-4649-415A-9B39-8E11B524B141}" dt="2026-04-19T07:57:17.445" v="183" actId="1076"/>
          <ac:spMkLst>
            <pc:docMk/>
            <pc:sldMk cId="1168923435" sldId="270"/>
            <ac:spMk id="3" creationId="{E438A3CF-AE49-EE23-E761-E7B7FAD4A503}"/>
          </ac:spMkLst>
        </pc:spChg>
      </pc:sldChg>
      <pc:sldChg chg="addSp modSp add mod">
        <pc:chgData name="Daniel Vicente" userId="85a7789c-98af-4b51-98ea-71bd43105b0b" providerId="ADAL" clId="{C07456AF-4649-415A-9B39-8E11B524B141}" dt="2026-04-19T07:59:17.908" v="199" actId="20577"/>
        <pc:sldMkLst>
          <pc:docMk/>
          <pc:sldMk cId="2304855513" sldId="271"/>
        </pc:sldMkLst>
        <pc:spChg chg="add mod">
          <ac:chgData name="Daniel Vicente" userId="85a7789c-98af-4b51-98ea-71bd43105b0b" providerId="ADAL" clId="{C07456AF-4649-415A-9B39-8E11B524B141}" dt="2026-04-19T07:59:17.908" v="199" actId="20577"/>
          <ac:spMkLst>
            <pc:docMk/>
            <pc:sldMk cId="2304855513" sldId="271"/>
            <ac:spMk id="3" creationId="{988F2089-E835-F5D8-11A7-6C20F46CE4FB}"/>
          </ac:spMkLst>
        </pc:spChg>
      </pc:sldChg>
      <pc:sldChg chg="addSp modSp add mod">
        <pc:chgData name="Daniel Vicente" userId="85a7789c-98af-4b51-98ea-71bd43105b0b" providerId="ADAL" clId="{C07456AF-4649-415A-9B39-8E11B524B141}" dt="2026-04-19T08:01:14.229" v="210" actId="403"/>
        <pc:sldMkLst>
          <pc:docMk/>
          <pc:sldMk cId="3256204508" sldId="272"/>
        </pc:sldMkLst>
        <pc:spChg chg="add mod">
          <ac:chgData name="Daniel Vicente" userId="85a7789c-98af-4b51-98ea-71bd43105b0b" providerId="ADAL" clId="{C07456AF-4649-415A-9B39-8E11B524B141}" dt="2026-04-19T08:01:14.229" v="210" actId="403"/>
          <ac:spMkLst>
            <pc:docMk/>
            <pc:sldMk cId="3256204508" sldId="272"/>
            <ac:spMk id="3" creationId="{C3879882-DB07-BF5E-FEBB-77AF374381E0}"/>
          </ac:spMkLst>
        </pc:spChg>
      </pc:sldChg>
      <pc:sldChg chg="add">
        <pc:chgData name="Daniel Vicente" userId="85a7789c-98af-4b51-98ea-71bd43105b0b" providerId="ADAL" clId="{C07456AF-4649-415A-9B39-8E11B524B141}" dt="2026-04-19T07:53:59.763" v="158" actId="2890"/>
        <pc:sldMkLst>
          <pc:docMk/>
          <pc:sldMk cId="2362775485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43D67-24C1-4381-ACEF-61A305FC668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D7063A-027D-4FF2-A2E0-DABB552D49E9}">
      <dgm:prSet/>
      <dgm:spPr/>
      <dgm:t>
        <a:bodyPr/>
        <a:lstStyle/>
        <a:p>
          <a:r>
            <a:rPr lang="pt-PT"/>
            <a:t>Aqui está a paciência dos santos; aqui estão os que guardam os mandamentos de Deus e a fé de Jesus.</a:t>
          </a:r>
          <a:endParaRPr lang="en-US"/>
        </a:p>
      </dgm:t>
    </dgm:pt>
    <dgm:pt modelId="{75D1ECB7-358C-4187-BE33-481CE847FACD}" type="parTrans" cxnId="{F08EB307-B650-4374-95EB-06D45AE8334B}">
      <dgm:prSet/>
      <dgm:spPr/>
      <dgm:t>
        <a:bodyPr/>
        <a:lstStyle/>
        <a:p>
          <a:endParaRPr lang="en-US"/>
        </a:p>
      </dgm:t>
    </dgm:pt>
    <dgm:pt modelId="{DF83D204-184C-4976-8DD0-630EB8AD0D87}" type="sibTrans" cxnId="{F08EB307-B650-4374-95EB-06D45AE8334B}">
      <dgm:prSet/>
      <dgm:spPr/>
      <dgm:t>
        <a:bodyPr/>
        <a:lstStyle/>
        <a:p>
          <a:endParaRPr lang="en-US"/>
        </a:p>
      </dgm:t>
    </dgm:pt>
    <dgm:pt modelId="{1622FE27-67FE-4CEB-9589-094F18C33F78}">
      <dgm:prSet/>
      <dgm:spPr/>
      <dgm:t>
        <a:bodyPr/>
        <a:lstStyle/>
        <a:p>
          <a:r>
            <a:rPr lang="pt-PT"/>
            <a:t>Apocalipse 14:12</a:t>
          </a:r>
          <a:endParaRPr lang="en-US"/>
        </a:p>
      </dgm:t>
    </dgm:pt>
    <dgm:pt modelId="{B2D410DC-EC24-4BEA-A7F8-0FA2DF95C131}" type="parTrans" cxnId="{8ECF2DFF-F981-48AE-A769-AAAF72178989}">
      <dgm:prSet/>
      <dgm:spPr/>
      <dgm:t>
        <a:bodyPr/>
        <a:lstStyle/>
        <a:p>
          <a:endParaRPr lang="en-US"/>
        </a:p>
      </dgm:t>
    </dgm:pt>
    <dgm:pt modelId="{037C0872-5B83-4B7C-9A22-64FFE491191D}" type="sibTrans" cxnId="{8ECF2DFF-F981-48AE-A769-AAAF72178989}">
      <dgm:prSet/>
      <dgm:spPr/>
      <dgm:t>
        <a:bodyPr/>
        <a:lstStyle/>
        <a:p>
          <a:endParaRPr lang="en-US"/>
        </a:p>
      </dgm:t>
    </dgm:pt>
    <dgm:pt modelId="{EA4E5A78-0019-47B0-9833-89639D7253C9}">
      <dgm:prSet/>
      <dgm:spPr/>
      <dgm:t>
        <a:bodyPr/>
        <a:lstStyle/>
        <a:p>
          <a:r>
            <a:rPr lang="pt-PT"/>
            <a:t>E eu lancei-me a seus pés para o adorar; mas ele disse-me: Olha não faças tal; sou teu conservo, e de teus irmãos, que têm o testemunho de Jesus. Adora a Deus; porque o testemunho de Jesus é o espírito de profecia.</a:t>
          </a:r>
          <a:endParaRPr lang="en-US"/>
        </a:p>
      </dgm:t>
    </dgm:pt>
    <dgm:pt modelId="{406BC01B-F64F-45D0-905C-725B0E1EE9A4}" type="parTrans" cxnId="{E4D48B95-38FF-4B30-A8DB-D365D8A2F873}">
      <dgm:prSet/>
      <dgm:spPr/>
      <dgm:t>
        <a:bodyPr/>
        <a:lstStyle/>
        <a:p>
          <a:endParaRPr lang="en-US"/>
        </a:p>
      </dgm:t>
    </dgm:pt>
    <dgm:pt modelId="{19461B72-55ED-42E1-AAC5-CB0DEF6CE3EC}" type="sibTrans" cxnId="{E4D48B95-38FF-4B30-A8DB-D365D8A2F873}">
      <dgm:prSet/>
      <dgm:spPr/>
      <dgm:t>
        <a:bodyPr/>
        <a:lstStyle/>
        <a:p>
          <a:endParaRPr lang="en-US"/>
        </a:p>
      </dgm:t>
    </dgm:pt>
    <dgm:pt modelId="{10C1CA51-EF3C-4072-89B7-4BBCB18989F9}">
      <dgm:prSet/>
      <dgm:spPr/>
      <dgm:t>
        <a:bodyPr/>
        <a:lstStyle/>
        <a:p>
          <a:r>
            <a:rPr lang="pt-PT"/>
            <a:t>Apocalipse 19:10</a:t>
          </a:r>
          <a:endParaRPr lang="en-US"/>
        </a:p>
      </dgm:t>
    </dgm:pt>
    <dgm:pt modelId="{D2085E7D-C420-4D55-81E2-4FB7257672FD}" type="parTrans" cxnId="{BBE2B814-CDDB-4A60-AA1D-C4CC3DCC8E48}">
      <dgm:prSet/>
      <dgm:spPr/>
      <dgm:t>
        <a:bodyPr/>
        <a:lstStyle/>
        <a:p>
          <a:endParaRPr lang="en-US"/>
        </a:p>
      </dgm:t>
    </dgm:pt>
    <dgm:pt modelId="{D778D895-E556-4F3F-A02A-D8668B6E503B}" type="sibTrans" cxnId="{BBE2B814-CDDB-4A60-AA1D-C4CC3DCC8E48}">
      <dgm:prSet/>
      <dgm:spPr/>
      <dgm:t>
        <a:bodyPr/>
        <a:lstStyle/>
        <a:p>
          <a:endParaRPr lang="en-US"/>
        </a:p>
      </dgm:t>
    </dgm:pt>
    <dgm:pt modelId="{47C5CD92-7AE9-40FD-AA47-40F9A04F4330}" type="pres">
      <dgm:prSet presAssocID="{AC343D67-24C1-4381-ACEF-61A305FC6688}" presName="diagram" presStyleCnt="0">
        <dgm:presLayoutVars>
          <dgm:dir/>
          <dgm:resizeHandles val="exact"/>
        </dgm:presLayoutVars>
      </dgm:prSet>
      <dgm:spPr/>
    </dgm:pt>
    <dgm:pt modelId="{5697B585-39FF-422C-A869-91C5E2597DC6}" type="pres">
      <dgm:prSet presAssocID="{28D7063A-027D-4FF2-A2E0-DABB552D49E9}" presName="node" presStyleLbl="node1" presStyleIdx="0" presStyleCnt="4">
        <dgm:presLayoutVars>
          <dgm:bulletEnabled val="1"/>
        </dgm:presLayoutVars>
      </dgm:prSet>
      <dgm:spPr/>
    </dgm:pt>
    <dgm:pt modelId="{4BFEF5FF-255C-49C8-80C0-DD14443B288D}" type="pres">
      <dgm:prSet presAssocID="{DF83D204-184C-4976-8DD0-630EB8AD0D87}" presName="sibTrans" presStyleCnt="0"/>
      <dgm:spPr/>
    </dgm:pt>
    <dgm:pt modelId="{6C3D84E6-F2A9-4924-B2E7-ADAF34763A21}" type="pres">
      <dgm:prSet presAssocID="{1622FE27-67FE-4CEB-9589-094F18C33F78}" presName="node" presStyleLbl="node1" presStyleIdx="1" presStyleCnt="4">
        <dgm:presLayoutVars>
          <dgm:bulletEnabled val="1"/>
        </dgm:presLayoutVars>
      </dgm:prSet>
      <dgm:spPr/>
    </dgm:pt>
    <dgm:pt modelId="{159DF479-6F69-4D0C-BB59-740C8FF2F402}" type="pres">
      <dgm:prSet presAssocID="{037C0872-5B83-4B7C-9A22-64FFE491191D}" presName="sibTrans" presStyleCnt="0"/>
      <dgm:spPr/>
    </dgm:pt>
    <dgm:pt modelId="{E03ABC0E-F37C-4DD1-90C0-7544B3021126}" type="pres">
      <dgm:prSet presAssocID="{EA4E5A78-0019-47B0-9833-89639D7253C9}" presName="node" presStyleLbl="node1" presStyleIdx="2" presStyleCnt="4">
        <dgm:presLayoutVars>
          <dgm:bulletEnabled val="1"/>
        </dgm:presLayoutVars>
      </dgm:prSet>
      <dgm:spPr/>
    </dgm:pt>
    <dgm:pt modelId="{46795DF9-E312-48D6-BDA9-D8CC1AF3ECDE}" type="pres">
      <dgm:prSet presAssocID="{19461B72-55ED-42E1-AAC5-CB0DEF6CE3EC}" presName="sibTrans" presStyleCnt="0"/>
      <dgm:spPr/>
    </dgm:pt>
    <dgm:pt modelId="{8D15DA6A-F6EB-46A3-B888-BB55D57C8F55}" type="pres">
      <dgm:prSet presAssocID="{10C1CA51-EF3C-4072-89B7-4BBCB18989F9}" presName="node" presStyleLbl="node1" presStyleIdx="3" presStyleCnt="4">
        <dgm:presLayoutVars>
          <dgm:bulletEnabled val="1"/>
        </dgm:presLayoutVars>
      </dgm:prSet>
      <dgm:spPr/>
    </dgm:pt>
  </dgm:ptLst>
  <dgm:cxnLst>
    <dgm:cxn modelId="{52D9A705-8079-4400-BD6D-9EA09E262998}" type="presOf" srcId="{1622FE27-67FE-4CEB-9589-094F18C33F78}" destId="{6C3D84E6-F2A9-4924-B2E7-ADAF34763A21}" srcOrd="0" destOrd="0" presId="urn:microsoft.com/office/officeart/2005/8/layout/default"/>
    <dgm:cxn modelId="{F08EB307-B650-4374-95EB-06D45AE8334B}" srcId="{AC343D67-24C1-4381-ACEF-61A305FC6688}" destId="{28D7063A-027D-4FF2-A2E0-DABB552D49E9}" srcOrd="0" destOrd="0" parTransId="{75D1ECB7-358C-4187-BE33-481CE847FACD}" sibTransId="{DF83D204-184C-4976-8DD0-630EB8AD0D87}"/>
    <dgm:cxn modelId="{FF32FD12-DB38-4678-A3BC-C5E0AB50FDEC}" type="presOf" srcId="{EA4E5A78-0019-47B0-9833-89639D7253C9}" destId="{E03ABC0E-F37C-4DD1-90C0-7544B3021126}" srcOrd="0" destOrd="0" presId="urn:microsoft.com/office/officeart/2005/8/layout/default"/>
    <dgm:cxn modelId="{BBE2B814-CDDB-4A60-AA1D-C4CC3DCC8E48}" srcId="{AC343D67-24C1-4381-ACEF-61A305FC6688}" destId="{10C1CA51-EF3C-4072-89B7-4BBCB18989F9}" srcOrd="3" destOrd="0" parTransId="{D2085E7D-C420-4D55-81E2-4FB7257672FD}" sibTransId="{D778D895-E556-4F3F-A02A-D8668B6E503B}"/>
    <dgm:cxn modelId="{92022A70-C0B3-40A0-84CB-53EEC97826AC}" type="presOf" srcId="{28D7063A-027D-4FF2-A2E0-DABB552D49E9}" destId="{5697B585-39FF-422C-A869-91C5E2597DC6}" srcOrd="0" destOrd="0" presId="urn:microsoft.com/office/officeart/2005/8/layout/default"/>
    <dgm:cxn modelId="{C52D6155-FCC4-4859-992C-D718A1380DAA}" type="presOf" srcId="{10C1CA51-EF3C-4072-89B7-4BBCB18989F9}" destId="{8D15DA6A-F6EB-46A3-B888-BB55D57C8F55}" srcOrd="0" destOrd="0" presId="urn:microsoft.com/office/officeart/2005/8/layout/default"/>
    <dgm:cxn modelId="{E4D48B95-38FF-4B30-A8DB-D365D8A2F873}" srcId="{AC343D67-24C1-4381-ACEF-61A305FC6688}" destId="{EA4E5A78-0019-47B0-9833-89639D7253C9}" srcOrd="2" destOrd="0" parTransId="{406BC01B-F64F-45D0-905C-725B0E1EE9A4}" sibTransId="{19461B72-55ED-42E1-AAC5-CB0DEF6CE3EC}"/>
    <dgm:cxn modelId="{99812B9A-C96E-451F-AB68-B974D267715B}" type="presOf" srcId="{AC343D67-24C1-4381-ACEF-61A305FC6688}" destId="{47C5CD92-7AE9-40FD-AA47-40F9A04F4330}" srcOrd="0" destOrd="0" presId="urn:microsoft.com/office/officeart/2005/8/layout/default"/>
    <dgm:cxn modelId="{8ECF2DFF-F981-48AE-A769-AAAF72178989}" srcId="{AC343D67-24C1-4381-ACEF-61A305FC6688}" destId="{1622FE27-67FE-4CEB-9589-094F18C33F78}" srcOrd="1" destOrd="0" parTransId="{B2D410DC-EC24-4BEA-A7F8-0FA2DF95C131}" sibTransId="{037C0872-5B83-4B7C-9A22-64FFE491191D}"/>
    <dgm:cxn modelId="{DBCEEE04-B172-4C4B-909B-AA7259A9137C}" type="presParOf" srcId="{47C5CD92-7AE9-40FD-AA47-40F9A04F4330}" destId="{5697B585-39FF-422C-A869-91C5E2597DC6}" srcOrd="0" destOrd="0" presId="urn:microsoft.com/office/officeart/2005/8/layout/default"/>
    <dgm:cxn modelId="{36561F0A-1112-4884-87FC-AEEA1D6D7DAA}" type="presParOf" srcId="{47C5CD92-7AE9-40FD-AA47-40F9A04F4330}" destId="{4BFEF5FF-255C-49C8-80C0-DD14443B288D}" srcOrd="1" destOrd="0" presId="urn:microsoft.com/office/officeart/2005/8/layout/default"/>
    <dgm:cxn modelId="{430928A7-B2E4-4CAB-B458-5E26C12619B4}" type="presParOf" srcId="{47C5CD92-7AE9-40FD-AA47-40F9A04F4330}" destId="{6C3D84E6-F2A9-4924-B2E7-ADAF34763A21}" srcOrd="2" destOrd="0" presId="urn:microsoft.com/office/officeart/2005/8/layout/default"/>
    <dgm:cxn modelId="{87D00F6E-9B3E-45E8-88FD-5F63A6363395}" type="presParOf" srcId="{47C5CD92-7AE9-40FD-AA47-40F9A04F4330}" destId="{159DF479-6F69-4D0C-BB59-740C8FF2F402}" srcOrd="3" destOrd="0" presId="urn:microsoft.com/office/officeart/2005/8/layout/default"/>
    <dgm:cxn modelId="{268383B6-6465-45A3-BD56-8A1654EE85E0}" type="presParOf" srcId="{47C5CD92-7AE9-40FD-AA47-40F9A04F4330}" destId="{E03ABC0E-F37C-4DD1-90C0-7544B3021126}" srcOrd="4" destOrd="0" presId="urn:microsoft.com/office/officeart/2005/8/layout/default"/>
    <dgm:cxn modelId="{FD28AC26-8136-4843-9D78-37B241323359}" type="presParOf" srcId="{47C5CD92-7AE9-40FD-AA47-40F9A04F4330}" destId="{46795DF9-E312-48D6-BDA9-D8CC1AF3ECDE}" srcOrd="5" destOrd="0" presId="urn:microsoft.com/office/officeart/2005/8/layout/default"/>
    <dgm:cxn modelId="{821A2504-4B0D-4B64-93A3-F2D0BDE68853}" type="presParOf" srcId="{47C5CD92-7AE9-40FD-AA47-40F9A04F4330}" destId="{8D15DA6A-F6EB-46A3-B888-BB55D57C8F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7B585-39FF-422C-A869-91C5E2597DC6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Aqui está a paciência dos santos; aqui estão os que guardam os mandamentos de Deus e a fé de Jesus.</a:t>
          </a:r>
          <a:endParaRPr lang="en-US" sz="1700" kern="1200"/>
        </a:p>
      </dsp:txBody>
      <dsp:txXfrm>
        <a:off x="1748064" y="2975"/>
        <a:ext cx="3342605" cy="2005563"/>
      </dsp:txXfrm>
    </dsp:sp>
    <dsp:sp modelId="{6C3D84E6-F2A9-4924-B2E7-ADAF34763A2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Apocalipse 14:12</a:t>
          </a:r>
          <a:endParaRPr lang="en-US" sz="1700" kern="1200"/>
        </a:p>
      </dsp:txBody>
      <dsp:txXfrm>
        <a:off x="5424930" y="2975"/>
        <a:ext cx="3342605" cy="2005563"/>
      </dsp:txXfrm>
    </dsp:sp>
    <dsp:sp modelId="{E03ABC0E-F37C-4DD1-90C0-7544B302112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 eu lancei-me a seus pés para o adorar; mas ele disse-me: Olha não faças tal; sou teu conservo, e de teus irmãos, que têm o testemunho de Jesus. Adora a Deus; porque o testemunho de Jesus é o espírito de profecia.</a:t>
          </a:r>
          <a:endParaRPr lang="en-US" sz="1700" kern="1200"/>
        </a:p>
      </dsp:txBody>
      <dsp:txXfrm>
        <a:off x="1748064" y="2342799"/>
        <a:ext cx="3342605" cy="2005563"/>
      </dsp:txXfrm>
    </dsp:sp>
    <dsp:sp modelId="{8D15DA6A-F6EB-46A3-B888-BB55D57C8F55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Apocalipse 19:10</a:t>
          </a:r>
          <a:endParaRPr lang="en-US" sz="1700" kern="120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66AA6-2E6C-C0DA-901B-5883EBB6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8A43D-EF34-1CDD-A14A-9D4C049B2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8F98B5-C241-8120-5DC7-EA36C4F9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522633-4865-3F84-2907-296767C9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6C86AD-ED30-A450-9C8E-23E1A57E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018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E62F6-E2A4-AF1D-2D10-C6DA0C69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4B7F81A-5C45-15D6-2896-6935B2D44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45DDB6-245B-9704-D99A-1137B92E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82F468-CF89-4FE8-3046-717CCD9A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AD18C0-68D9-7C16-7C5B-A7B6EFED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942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0BAA5-790B-2D15-1566-CA188EBA0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270BA5B-010B-8EC0-F81A-6A3D30DA5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46B7932-F6CB-18AB-BFBA-B37CD0E5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A47B540-D2F6-DC64-44BB-999D4BE5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FB8212-67AA-2363-4714-62CE8C3E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017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FAF20-6B98-110E-0E73-006237F2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8D021F-F52D-AD68-ECB8-397D8444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93569D-73F4-64FF-8C9B-721FB541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76D3E0-F20D-E92A-E6B3-85E48D5C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F291CDD-D088-D855-6733-C3617C10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2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99653-BBB9-2304-E28E-0714F4AB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85018F3-A576-E2CC-F9BD-7780BE280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7B12DBF-6651-0D61-1E21-0B74F294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6882E8-9B2F-5348-6400-770A6A9A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812BCF-F089-9612-CF0B-96D3CC1E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43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34F1E-F832-4920-F63D-2A260C00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CAF0B2E-2479-048E-5EA5-D0EA79CB3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45A56B5-A3B8-F4ED-4EE7-F32B36E23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2175416-C606-1D01-904A-14DFAC8E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71A8C04-36CF-ED9F-AF11-7A4131F0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E19C50D-B141-2E2C-A134-899CA340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95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85612-B934-50F6-4ED5-8287B689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841C2EE-03A2-8ED6-997E-4B40FF43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EE1FA59-926E-CD21-70A5-4E633B446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4E2703D-7F88-BA9F-AFDA-3A758BFC7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A10A291-AF49-78A7-65E7-A380A91F8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383C535-9693-31DF-1ABB-488D0EFE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5688C93-E08F-E3D7-B208-334253B0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539E08D-F850-B383-3B95-D62EEF60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6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1ECED-E630-2177-30A7-13728FFB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1A5E35D-6CEB-60C5-6256-49017EAD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2308F2E-A30A-F253-5097-93AA5647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7F8D6D4-B6AB-1864-5A25-FB8D3097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252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89F9FCC-733B-9CBD-396A-099C2E39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31C65B5-151A-4DB7-036C-C386A496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8360C41-6602-B4B0-7A55-614232E3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65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17E61-562D-1019-8F6D-371CD23B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090712E-9FFD-90D3-522F-D1D457D1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B0B3DD-117A-90D3-0EB6-D7A0D2913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0251DF4-FBAD-7174-7747-D18A226E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8595CCB-B694-3375-9A16-E6888609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DF8931-6E5D-965C-CCB7-94D5353F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571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26BB5-B245-F0E0-16CB-77B8BCB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0E89F55-CEE7-3BF5-E5B7-E4E16F0A5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3EA3111-7DE6-1B62-D28B-CC5002CBB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913876E-41E5-8C3E-95BD-B45CC6EB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E6BE79F-D042-03D2-6883-DA6F03B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61FE399-230A-17F8-743F-9253A4E0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878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2999943-2E8E-0CA1-7DD1-973B6669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22DA5A-4070-8AEB-240B-45C5B682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7542BF-C1A2-60E3-6BBB-617A6DDA6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E9D7A-D5A8-49D2-B253-446B93F29624}" type="datetimeFigureOut">
              <a:rPr lang="pt-PT" smtClean="0"/>
              <a:t>19/04/2026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2E9DBF-B688-E901-B773-01E88CD62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640371-8E8D-3530-53E7-113C90259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FFBE84-5B96-469E-ABAB-0BEE04BC887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1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JSuw6AmziRvS03ZAlQLQVe4swcSPElH/view?usp=drive_link" TargetMode="External"/><Relationship Id="rId2" Type="http://schemas.openxmlformats.org/officeDocument/2006/relationships/hyperlink" Target="https://youtu.be/fND304e2Gy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B5DD54-628C-ACBB-8CE7-282870C37775}"/>
              </a:ext>
            </a:extLst>
          </p:cNvPr>
          <p:cNvSpPr txBox="1"/>
          <p:nvPr/>
        </p:nvSpPr>
        <p:spPr>
          <a:xfrm>
            <a:off x="914400" y="1905000"/>
            <a:ext cx="1082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dirty="0"/>
              <a:t>Jeremias 29:12</a:t>
            </a:r>
          </a:p>
          <a:p>
            <a:r>
              <a:rPr lang="pt-PT" sz="4400" dirty="0"/>
              <a:t>Então Me invocareis, e ireis e orareis a Mim, e Eu vos ouvirei.</a:t>
            </a:r>
          </a:p>
        </p:txBody>
      </p:sp>
    </p:spTree>
    <p:extLst>
      <p:ext uri="{BB962C8B-B14F-4D97-AF65-F5344CB8AC3E}">
        <p14:creationId xmlns:p14="http://schemas.microsoft.com/office/powerpoint/2010/main" val="57942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D2E80E-1935-23DD-3375-859546E45D21}"/>
              </a:ext>
            </a:extLst>
          </p:cNvPr>
          <p:cNvSpPr/>
          <p:nvPr/>
        </p:nvSpPr>
        <p:spPr>
          <a:xfrm>
            <a:off x="4191000" y="2744662"/>
            <a:ext cx="7492227" cy="3122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Revelação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Inspiração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9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E0A13F-4EF2-9490-3139-8A49F3B05EB1}"/>
              </a:ext>
            </a:extLst>
          </p:cNvPr>
          <p:cNvSpPr txBox="1"/>
          <p:nvPr/>
        </p:nvSpPr>
        <p:spPr>
          <a:xfrm>
            <a:off x="773689" y="914400"/>
            <a:ext cx="5398511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highlight>
                  <a:srgbClr val="00FFFF"/>
                </a:highlight>
              </a:rPr>
              <a:t>Não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são</a:t>
            </a:r>
            <a:r>
              <a:rPr lang="en-US" sz="2400" dirty="0">
                <a:highlight>
                  <a:srgbClr val="00FFFF"/>
                </a:highlight>
              </a:rPr>
              <a:t> as </a:t>
            </a:r>
            <a:r>
              <a:rPr lang="en-US" sz="2400" dirty="0" err="1">
                <a:highlight>
                  <a:srgbClr val="00FFFF"/>
                </a:highlight>
              </a:rPr>
              <a:t>palavras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/>
              <a:t>da </a:t>
            </a:r>
            <a:r>
              <a:rPr lang="en-US" sz="2400" dirty="0" err="1"/>
              <a:t>Bíblia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inspiradas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00FFFF"/>
                </a:highlight>
              </a:rPr>
              <a:t>mas </a:t>
            </a:r>
            <a:r>
              <a:rPr lang="en-US" sz="2400" dirty="0" err="1">
                <a:highlight>
                  <a:srgbClr val="00FFFF"/>
                </a:highlight>
              </a:rPr>
              <a:t>os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homens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/>
              <a:t>é </a:t>
            </a:r>
            <a:r>
              <a:rPr lang="en-US" sz="2400" dirty="0" err="1"/>
              <a:t>que</a:t>
            </a:r>
            <a:r>
              <a:rPr lang="en-US" sz="2400" dirty="0"/>
              <a:t> o </a:t>
            </a:r>
            <a:r>
              <a:rPr lang="en-US" sz="2400" dirty="0" err="1"/>
              <a:t>foram</a:t>
            </a:r>
            <a:r>
              <a:rPr lang="en-US" sz="2400" dirty="0"/>
              <a:t>. A </a:t>
            </a:r>
            <a:r>
              <a:rPr lang="en-US" sz="2400" dirty="0" err="1"/>
              <a:t>inspiração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atua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palavras</a:t>
            </a:r>
            <a:r>
              <a:rPr lang="en-US" sz="2400" dirty="0"/>
              <a:t> do </a:t>
            </a:r>
            <a:r>
              <a:rPr lang="en-US" sz="2400" dirty="0" err="1"/>
              <a:t>homem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suas</a:t>
            </a:r>
            <a:r>
              <a:rPr lang="en-US" sz="2400" dirty="0"/>
              <a:t> </a:t>
            </a:r>
            <a:r>
              <a:rPr lang="en-US" sz="2400" dirty="0" err="1"/>
              <a:t>expressões</a:t>
            </a:r>
            <a:r>
              <a:rPr lang="en-US" sz="2400" dirty="0"/>
              <a:t>, mas no </a:t>
            </a:r>
            <a:r>
              <a:rPr lang="en-US" sz="2400" dirty="0" err="1"/>
              <a:t>próprio</a:t>
            </a:r>
            <a:r>
              <a:rPr lang="en-US" sz="2400" dirty="0"/>
              <a:t> </a:t>
            </a:r>
            <a:r>
              <a:rPr lang="en-US" sz="2400" dirty="0" err="1"/>
              <a:t>homem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, sob a </a:t>
            </a:r>
            <a:r>
              <a:rPr lang="en-US" sz="2400" dirty="0" err="1"/>
              <a:t>influência</a:t>
            </a:r>
            <a:r>
              <a:rPr lang="en-US" sz="2400" dirty="0"/>
              <a:t> do Espírito Santo, é </a:t>
            </a:r>
            <a:r>
              <a:rPr lang="en-US" sz="2400" dirty="0" err="1"/>
              <a:t>possuído</a:t>
            </a:r>
            <a:r>
              <a:rPr lang="en-US" sz="2400" dirty="0"/>
              <a:t> de </a:t>
            </a:r>
            <a:r>
              <a:rPr lang="en-US" sz="2400" dirty="0" err="1"/>
              <a:t>pensamentos</a:t>
            </a:r>
            <a:r>
              <a:rPr lang="en-US" sz="2400" dirty="0"/>
              <a:t>. As </a:t>
            </a:r>
            <a:r>
              <a:rPr lang="en-US" sz="2400" dirty="0" err="1"/>
              <a:t>palavras</a:t>
            </a:r>
            <a:r>
              <a:rPr lang="en-US" sz="2400" dirty="0"/>
              <a:t>, </a:t>
            </a:r>
            <a:r>
              <a:rPr lang="en-US" sz="2400" dirty="0" err="1"/>
              <a:t>porém</a:t>
            </a:r>
            <a:r>
              <a:rPr lang="en-US" sz="2400" dirty="0"/>
              <a:t>, </a:t>
            </a:r>
            <a:r>
              <a:rPr lang="en-US" sz="2400" dirty="0" err="1"/>
              <a:t>recebem</a:t>
            </a:r>
            <a:r>
              <a:rPr lang="en-US" sz="2400" dirty="0"/>
              <a:t> o </a:t>
            </a:r>
            <a:r>
              <a:rPr lang="en-US" sz="2400" dirty="0" err="1"/>
              <a:t>cunho</a:t>
            </a:r>
            <a:r>
              <a:rPr lang="en-US" sz="2400" dirty="0"/>
              <a:t> da </a:t>
            </a:r>
            <a:r>
              <a:rPr lang="en-US" sz="2400" dirty="0" err="1"/>
              <a:t>mente</a:t>
            </a:r>
            <a:r>
              <a:rPr lang="en-US" sz="2400" dirty="0"/>
              <a:t> individual. A </a:t>
            </a:r>
            <a:r>
              <a:rPr lang="en-US" sz="2400" dirty="0" err="1"/>
              <a:t>mente</a:t>
            </a:r>
            <a:r>
              <a:rPr lang="en-US" sz="2400" dirty="0"/>
              <a:t> </a:t>
            </a:r>
            <a:r>
              <a:rPr lang="en-US" sz="2400" dirty="0" err="1"/>
              <a:t>divina</a:t>
            </a:r>
            <a:r>
              <a:rPr lang="en-US" sz="2400" dirty="0"/>
              <a:t> é </a:t>
            </a:r>
            <a:r>
              <a:rPr lang="en-US" sz="2400" dirty="0" err="1"/>
              <a:t>difusa</a:t>
            </a:r>
            <a:r>
              <a:rPr lang="en-US" sz="2400" dirty="0"/>
              <a:t>. A </a:t>
            </a:r>
            <a:r>
              <a:rPr lang="en-US" sz="2400" dirty="0" err="1"/>
              <a:t>mente</a:t>
            </a:r>
            <a:r>
              <a:rPr lang="en-US" sz="2400" dirty="0"/>
              <a:t> </a:t>
            </a:r>
            <a:r>
              <a:rPr lang="en-US" sz="2400" dirty="0" err="1"/>
              <a:t>divina</a:t>
            </a:r>
            <a:r>
              <a:rPr lang="en-US" sz="2400" dirty="0"/>
              <a:t>, </a:t>
            </a:r>
            <a:r>
              <a:rPr lang="en-US" sz="2400" dirty="0" err="1"/>
              <a:t>bem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Sua </a:t>
            </a:r>
            <a:r>
              <a:rPr lang="en-US" sz="2400" dirty="0" err="1"/>
              <a:t>vontade</a:t>
            </a:r>
            <a:r>
              <a:rPr lang="en-US" sz="2400" dirty="0"/>
              <a:t>, é </a:t>
            </a:r>
            <a:r>
              <a:rPr lang="en-US" sz="2400" dirty="0" err="1"/>
              <a:t>combinada</a:t>
            </a:r>
            <a:r>
              <a:rPr lang="en-US" sz="2400" dirty="0"/>
              <a:t> com a </a:t>
            </a:r>
            <a:r>
              <a:rPr lang="en-US" sz="2400" dirty="0" err="1"/>
              <a:t>mente</a:t>
            </a:r>
            <a:r>
              <a:rPr lang="en-US" sz="2400" dirty="0"/>
              <a:t> e a </a:t>
            </a:r>
            <a:r>
              <a:rPr lang="en-US" sz="2400" dirty="0" err="1"/>
              <a:t>vontade</a:t>
            </a:r>
            <a:r>
              <a:rPr lang="en-US" sz="2400" dirty="0"/>
              <a:t> </a:t>
            </a:r>
            <a:r>
              <a:rPr lang="en-US" sz="2400" dirty="0" err="1"/>
              <a:t>humanas</a:t>
            </a:r>
            <a:r>
              <a:rPr lang="en-US" sz="2400" dirty="0"/>
              <a:t>; </a:t>
            </a:r>
            <a:r>
              <a:rPr lang="en-US" sz="2400" dirty="0" err="1"/>
              <a:t>assim</a:t>
            </a:r>
            <a:r>
              <a:rPr lang="en-US" sz="2400" dirty="0"/>
              <a:t> as </a:t>
            </a:r>
            <a:r>
              <a:rPr lang="en-US" sz="2400" dirty="0" err="1"/>
              <a:t>declarações</a:t>
            </a:r>
            <a:r>
              <a:rPr lang="en-US" sz="2400" dirty="0"/>
              <a:t> do </a:t>
            </a:r>
            <a:r>
              <a:rPr lang="en-US" sz="2400" dirty="0" err="1"/>
              <a:t>homem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a </a:t>
            </a:r>
            <a:r>
              <a:rPr lang="en-US" sz="2400" dirty="0" err="1"/>
              <a:t>Palavra</a:t>
            </a:r>
            <a:r>
              <a:rPr lang="en-US" sz="2400" dirty="0"/>
              <a:t> de Deus. — </a:t>
            </a:r>
            <a:r>
              <a:rPr lang="en-US" sz="2400" dirty="0" err="1"/>
              <a:t>Manuscrito</a:t>
            </a:r>
            <a:r>
              <a:rPr lang="en-US" sz="2400" dirty="0"/>
              <a:t> 24, 1886.Unidade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diversidade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39EB2A-3B8B-33A3-6A87-9A5621075968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O jovem que fizer da Bíblia o seu guia, não precisa errar o caminho do dever e da segurança. Esse Livro bendito o ensinará a preservar sua integridade de caráter, a ser verdadeiro e não praticar nenhum engano.  FEC 102.1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47029A-FF75-2DF3-B8E1-FCB7D15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77" r="32984"/>
          <a:stretch>
            <a:fillRect/>
          </a:stretch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84298F-0C8D-E1AA-D48A-519296BE1379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Às</a:t>
            </a:r>
            <a:r>
              <a:rPr lang="en-US" sz="2800" dirty="0"/>
              <a:t> </a:t>
            </a:r>
            <a:r>
              <a:rPr lang="en-US" sz="2800" dirty="0" err="1"/>
              <a:t>vezes</a:t>
            </a:r>
            <a:r>
              <a:rPr lang="en-US" sz="2800" dirty="0"/>
              <a:t> fico </a:t>
            </a:r>
            <a:r>
              <a:rPr lang="en-US" sz="2800" dirty="0" err="1"/>
              <a:t>muito</a:t>
            </a:r>
            <a:r>
              <a:rPr lang="en-US" sz="2800" dirty="0"/>
              <a:t> triste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penso</a:t>
            </a:r>
            <a:r>
              <a:rPr lang="en-US" sz="2800" dirty="0"/>
              <a:t> no </a:t>
            </a:r>
            <a:r>
              <a:rPr lang="en-US" sz="2800" dirty="0" err="1"/>
              <a:t>uso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é </a:t>
            </a:r>
            <a:r>
              <a:rPr lang="en-US" sz="2800" dirty="0" err="1"/>
              <a:t>feito</a:t>
            </a:r>
            <a:r>
              <a:rPr lang="en-US" sz="2800" dirty="0"/>
              <a:t> dos </a:t>
            </a:r>
            <a:r>
              <a:rPr lang="en-US" sz="2800" dirty="0" err="1"/>
              <a:t>Testemunhos</a:t>
            </a:r>
            <a:r>
              <a:rPr lang="en-US" sz="2800" dirty="0"/>
              <a:t>. Homens e </a:t>
            </a:r>
            <a:r>
              <a:rPr lang="en-US" sz="2800" dirty="0" err="1"/>
              <a:t>mulheres</a:t>
            </a:r>
            <a:r>
              <a:rPr lang="en-US" sz="2800" dirty="0"/>
              <a:t> </a:t>
            </a:r>
            <a:r>
              <a:rPr lang="en-US" sz="2800" dirty="0" err="1"/>
              <a:t>relatam</a:t>
            </a:r>
            <a:r>
              <a:rPr lang="en-US" sz="2800" dirty="0"/>
              <a:t> </a:t>
            </a:r>
            <a:r>
              <a:rPr lang="en-US" sz="2800" dirty="0" err="1"/>
              <a:t>tudo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lhes</a:t>
            </a:r>
            <a:r>
              <a:rPr lang="en-US" sz="2800" dirty="0"/>
              <a:t> </a:t>
            </a:r>
            <a:r>
              <a:rPr lang="en-US" sz="2800" dirty="0" err="1"/>
              <a:t>vem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pensamento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ouvem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um </a:t>
            </a:r>
            <a:r>
              <a:rPr lang="en-US" sz="2800" dirty="0" err="1"/>
              <a:t>testemunho</a:t>
            </a:r>
            <a:r>
              <a:rPr lang="en-US" sz="2800" dirty="0"/>
              <a:t> da </a:t>
            </a:r>
            <a:r>
              <a:rPr lang="en-US" sz="2800" dirty="0" err="1"/>
              <a:t>irmã</a:t>
            </a:r>
            <a:r>
              <a:rPr lang="en-US" sz="2800" dirty="0"/>
              <a:t> White, </a:t>
            </a:r>
            <a:r>
              <a:rPr lang="en-US" sz="2800" dirty="0" err="1"/>
              <a:t>quando</a:t>
            </a:r>
            <a:r>
              <a:rPr lang="en-US" sz="2800" dirty="0"/>
              <a:t> a </a:t>
            </a:r>
            <a:r>
              <a:rPr lang="en-US" sz="2800" dirty="0" err="1"/>
              <a:t>irmã</a:t>
            </a:r>
            <a:r>
              <a:rPr lang="en-US" sz="2800" dirty="0"/>
              <a:t> White </a:t>
            </a:r>
            <a:r>
              <a:rPr lang="en-US" sz="2800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ouviu</a:t>
            </a:r>
            <a:r>
              <a:rPr lang="en-US" sz="2800" dirty="0"/>
              <a:t> </a:t>
            </a:r>
            <a:r>
              <a:rPr lang="en-US" sz="2800" dirty="0" err="1"/>
              <a:t>falar</a:t>
            </a:r>
            <a:r>
              <a:rPr lang="en-US" sz="2800" dirty="0"/>
              <a:t> de </a:t>
            </a:r>
            <a:r>
              <a:rPr lang="en-US" sz="2800" dirty="0" err="1"/>
              <a:t>semelhante</a:t>
            </a:r>
            <a:r>
              <a:rPr lang="en-US" sz="2800" dirty="0"/>
              <a:t> </a:t>
            </a:r>
            <a:r>
              <a:rPr lang="en-US" sz="2800" dirty="0" err="1"/>
              <a:t>coisa</a:t>
            </a:r>
            <a:r>
              <a:rPr lang="en-US" sz="2800" dirty="0"/>
              <a:t>. </a:t>
            </a:r>
            <a:r>
              <a:rPr lang="en-US" sz="2800" dirty="0" err="1"/>
              <a:t>Manuscrito</a:t>
            </a:r>
            <a:r>
              <a:rPr lang="en-US" sz="2800" dirty="0"/>
              <a:t> 81, 1908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6F88FC-CA51-970A-2F21-7FDEA46B5C37}"/>
              </a:ext>
            </a:extLst>
          </p:cNvPr>
          <p:cNvSpPr txBox="1"/>
          <p:nvPr/>
        </p:nvSpPr>
        <p:spPr>
          <a:xfrm>
            <a:off x="304800" y="762000"/>
            <a:ext cx="62484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Como </a:t>
            </a:r>
            <a:r>
              <a:rPr lang="en-US" sz="2000" dirty="0" err="1"/>
              <a:t>pode</a:t>
            </a:r>
            <a:r>
              <a:rPr lang="en-US" sz="2000" dirty="0"/>
              <a:t> o Senhor </a:t>
            </a:r>
            <a:r>
              <a:rPr lang="en-US" sz="2000" dirty="0" err="1"/>
              <a:t>abençoar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manifestam</a:t>
            </a:r>
            <a:r>
              <a:rPr lang="en-US" sz="2000" dirty="0"/>
              <a:t> o </a:t>
            </a:r>
            <a:r>
              <a:rPr lang="en-US" sz="2000" dirty="0" err="1"/>
              <a:t>espírito</a:t>
            </a:r>
            <a:r>
              <a:rPr lang="en-US" sz="2000" dirty="0"/>
              <a:t> de “</a:t>
            </a:r>
            <a:r>
              <a:rPr lang="en-US" sz="2000" dirty="0" err="1"/>
              <a:t>não</a:t>
            </a:r>
            <a:r>
              <a:rPr lang="en-US" sz="2000" dirty="0"/>
              <a:t> me </a:t>
            </a:r>
            <a:r>
              <a:rPr lang="en-US" sz="2000" dirty="0" err="1"/>
              <a:t>importa</a:t>
            </a:r>
            <a:r>
              <a:rPr lang="en-US" sz="2000" dirty="0"/>
              <a:t>”,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leva a </a:t>
            </a:r>
            <a:r>
              <a:rPr lang="en-US" sz="2000" dirty="0" err="1"/>
              <a:t>andar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sentido</a:t>
            </a:r>
            <a:r>
              <a:rPr lang="en-US" sz="2000" dirty="0"/>
              <a:t> </a:t>
            </a:r>
            <a:r>
              <a:rPr lang="en-US" sz="2000" dirty="0" err="1"/>
              <a:t>oposto</a:t>
            </a:r>
            <a:r>
              <a:rPr lang="en-US" sz="2000" dirty="0"/>
              <a:t> à luz </a:t>
            </a:r>
            <a:r>
              <a:rPr lang="en-US" sz="2000" dirty="0" err="1"/>
              <a:t>que</a:t>
            </a:r>
            <a:r>
              <a:rPr lang="en-US" sz="2000" dirty="0"/>
              <a:t> o Senhor </a:t>
            </a:r>
            <a:r>
              <a:rPr lang="en-US" sz="2000" dirty="0" err="1"/>
              <a:t>lhes</a:t>
            </a:r>
            <a:r>
              <a:rPr lang="en-US" sz="2000" dirty="0"/>
              <a:t> </a:t>
            </a:r>
            <a:r>
              <a:rPr lang="en-US" sz="2000" dirty="0" err="1"/>
              <a:t>deu</a:t>
            </a:r>
            <a:r>
              <a:rPr lang="en-US" sz="2000" dirty="0"/>
              <a:t>?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solicito</a:t>
            </a:r>
            <a:r>
              <a:rPr lang="en-US" sz="2000" dirty="0"/>
              <a:t>, </a:t>
            </a:r>
            <a:r>
              <a:rPr lang="en-US" sz="2000" dirty="0" err="1"/>
              <a:t>porém</a:t>
            </a:r>
            <a:r>
              <a:rPr lang="en-US" sz="2000" dirty="0"/>
              <a:t>,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acateis</a:t>
            </a:r>
            <a:r>
              <a:rPr lang="en-US" sz="2000" dirty="0"/>
              <a:t> </a:t>
            </a:r>
            <a:r>
              <a:rPr lang="en-US" sz="2000" dirty="0" err="1"/>
              <a:t>minhas</a:t>
            </a:r>
            <a:r>
              <a:rPr lang="en-US" sz="2000" dirty="0"/>
              <a:t> </a:t>
            </a:r>
            <a:r>
              <a:rPr lang="en-US" sz="2000" dirty="0" err="1"/>
              <a:t>palavras</a:t>
            </a:r>
            <a:r>
              <a:rPr lang="en-US" sz="2000" dirty="0"/>
              <a:t>. Ponde a </a:t>
            </a:r>
            <a:r>
              <a:rPr lang="en-US" sz="2000" dirty="0" err="1"/>
              <a:t>irmã</a:t>
            </a:r>
            <a:r>
              <a:rPr lang="en-US" sz="2000" dirty="0"/>
              <a:t> White de </a:t>
            </a:r>
            <a:r>
              <a:rPr lang="en-US" sz="2000" dirty="0" err="1"/>
              <a:t>lado</a:t>
            </a:r>
            <a:r>
              <a:rPr lang="en-US" sz="2000" dirty="0"/>
              <a:t>.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citeis</a:t>
            </a:r>
            <a:r>
              <a:rPr lang="en-US" sz="2000" dirty="0"/>
              <a:t> </a:t>
            </a:r>
            <a:r>
              <a:rPr lang="en-US" sz="2000" dirty="0" err="1"/>
              <a:t>outra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as </a:t>
            </a:r>
            <a:r>
              <a:rPr lang="en-US" sz="2000" dirty="0" err="1"/>
              <a:t>minhas</a:t>
            </a:r>
            <a:r>
              <a:rPr lang="en-US" sz="2000" dirty="0"/>
              <a:t> </a:t>
            </a:r>
            <a:r>
              <a:rPr lang="en-US" sz="2000" dirty="0" err="1"/>
              <a:t>palavras</a:t>
            </a:r>
            <a:r>
              <a:rPr lang="en-US" sz="2000" dirty="0"/>
              <a:t> </a:t>
            </a:r>
            <a:r>
              <a:rPr lang="en-US" sz="2000" dirty="0" err="1"/>
              <a:t>enquanto</a:t>
            </a:r>
            <a:r>
              <a:rPr lang="en-US" sz="2000" dirty="0"/>
              <a:t> </a:t>
            </a:r>
            <a:r>
              <a:rPr lang="en-US" sz="2000" dirty="0" err="1"/>
              <a:t>viverdes</a:t>
            </a:r>
            <a:r>
              <a:rPr lang="en-US" sz="2000" dirty="0"/>
              <a:t>, </a:t>
            </a:r>
            <a:r>
              <a:rPr lang="en-US" sz="2000" dirty="0" err="1">
                <a:highlight>
                  <a:srgbClr val="FFFF00"/>
                </a:highlight>
              </a:rPr>
              <a:t>até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que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possais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obedecer</a:t>
            </a:r>
            <a:r>
              <a:rPr lang="en-US" sz="2000" dirty="0">
                <a:highlight>
                  <a:srgbClr val="FFFF00"/>
                </a:highlight>
              </a:rPr>
              <a:t> à </a:t>
            </a:r>
            <a:r>
              <a:rPr lang="en-US" sz="2000" dirty="0" err="1">
                <a:highlight>
                  <a:srgbClr val="FFFF00"/>
                </a:highlight>
              </a:rPr>
              <a:t>Bíblia</a:t>
            </a:r>
            <a:r>
              <a:rPr lang="en-US" sz="2000" dirty="0"/>
              <a:t>. </a:t>
            </a:r>
            <a:r>
              <a:rPr lang="en-US" sz="2000" dirty="0">
                <a:highlight>
                  <a:srgbClr val="FFFF00"/>
                </a:highlight>
              </a:rPr>
              <a:t>Quando </a:t>
            </a:r>
            <a:r>
              <a:rPr lang="en-US" sz="2000" dirty="0" err="1">
                <a:highlight>
                  <a:srgbClr val="FFFF00"/>
                </a:highlight>
              </a:rPr>
              <a:t>fizerdes</a:t>
            </a:r>
            <a:r>
              <a:rPr lang="en-US" sz="2000" dirty="0">
                <a:highlight>
                  <a:srgbClr val="FFFF00"/>
                </a:highlight>
              </a:rPr>
              <a:t> da </a:t>
            </a:r>
            <a:r>
              <a:rPr lang="en-US" sz="2000" dirty="0" err="1">
                <a:highlight>
                  <a:srgbClr val="FFFF00"/>
                </a:highlight>
              </a:rPr>
              <a:t>Bíblia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vosso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alimento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vossa</a:t>
            </a:r>
            <a:r>
              <a:rPr lang="en-US" sz="2000" dirty="0">
                <a:highlight>
                  <a:srgbClr val="FFFF00"/>
                </a:highlight>
              </a:rPr>
              <a:t> comida e </a:t>
            </a:r>
            <a:r>
              <a:rPr lang="en-US" sz="2000" dirty="0" err="1">
                <a:highlight>
                  <a:srgbClr val="FFFF00"/>
                </a:highlight>
              </a:rPr>
              <a:t>vossa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bebida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quando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fizerdes</a:t>
            </a:r>
            <a:r>
              <a:rPr lang="en-US" sz="2000" dirty="0">
                <a:highlight>
                  <a:srgbClr val="FFFF00"/>
                </a:highlight>
              </a:rPr>
              <a:t> de </a:t>
            </a:r>
            <a:r>
              <a:rPr lang="en-US" sz="2000" dirty="0" err="1">
                <a:highlight>
                  <a:srgbClr val="FFFF00"/>
                </a:highlight>
              </a:rPr>
              <a:t>seus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princípios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os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elementos</a:t>
            </a:r>
            <a:r>
              <a:rPr lang="en-US" sz="2000" dirty="0">
                <a:highlight>
                  <a:srgbClr val="FFFF00"/>
                </a:highlight>
              </a:rPr>
              <a:t> de </a:t>
            </a:r>
            <a:r>
              <a:rPr lang="en-US" sz="2000" dirty="0" err="1">
                <a:highlight>
                  <a:srgbClr val="FFFF00"/>
                </a:highlight>
              </a:rPr>
              <a:t>vosso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caráter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conhecereis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melhor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como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receber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conselho</a:t>
            </a:r>
            <a:r>
              <a:rPr lang="en-US" sz="2000" dirty="0">
                <a:highlight>
                  <a:srgbClr val="FFFF00"/>
                </a:highlight>
              </a:rPr>
              <a:t> de Deus.</a:t>
            </a:r>
            <a:r>
              <a:rPr lang="en-US" sz="2000" dirty="0"/>
              <a:t> </a:t>
            </a:r>
            <a:r>
              <a:rPr lang="en-US" sz="2000" dirty="0" err="1"/>
              <a:t>Enalteço</a:t>
            </a:r>
            <a:r>
              <a:rPr lang="en-US" sz="2000" dirty="0"/>
              <a:t> a </a:t>
            </a:r>
            <a:r>
              <a:rPr lang="en-US" sz="2000" dirty="0" err="1"/>
              <a:t>preciosa</a:t>
            </a:r>
            <a:r>
              <a:rPr lang="en-US" sz="2000" dirty="0"/>
              <a:t> </a:t>
            </a:r>
            <a:r>
              <a:rPr lang="en-US" sz="2000" dirty="0" err="1"/>
              <a:t>Palavra</a:t>
            </a:r>
            <a:r>
              <a:rPr lang="en-US" sz="2000" dirty="0"/>
              <a:t> </a:t>
            </a:r>
            <a:r>
              <a:rPr lang="en-US" sz="2000" dirty="0" err="1"/>
              <a:t>diante</a:t>
            </a:r>
            <a:r>
              <a:rPr lang="en-US" sz="2000" dirty="0"/>
              <a:t> de </a:t>
            </a:r>
            <a:r>
              <a:rPr lang="en-US" sz="2000" dirty="0" err="1"/>
              <a:t>vós</a:t>
            </a:r>
            <a:r>
              <a:rPr lang="en-US" sz="2000" dirty="0"/>
              <a:t> </a:t>
            </a:r>
            <a:r>
              <a:rPr lang="en-US" sz="2000" dirty="0" err="1"/>
              <a:t>neste</a:t>
            </a:r>
            <a:r>
              <a:rPr lang="en-US" sz="2000" dirty="0"/>
              <a:t> dia.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repitais</a:t>
            </a:r>
            <a:r>
              <a:rPr lang="en-US" sz="2000" dirty="0"/>
              <a:t> o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declarei</a:t>
            </a:r>
            <a:r>
              <a:rPr lang="en-US" sz="2000" dirty="0"/>
              <a:t>, </a:t>
            </a:r>
            <a:r>
              <a:rPr lang="en-US" sz="2000" dirty="0" err="1"/>
              <a:t>afirmando</a:t>
            </a:r>
            <a:r>
              <a:rPr lang="en-US" sz="2000" dirty="0"/>
              <a:t>: “A </a:t>
            </a:r>
            <a:r>
              <a:rPr lang="en-US" sz="2000" dirty="0" err="1"/>
              <a:t>irmã</a:t>
            </a:r>
            <a:r>
              <a:rPr lang="en-US" sz="2000" dirty="0"/>
              <a:t> White </a:t>
            </a:r>
            <a:r>
              <a:rPr lang="en-US" sz="2000" dirty="0" err="1"/>
              <a:t>disse</a:t>
            </a:r>
            <a:r>
              <a:rPr lang="en-US" sz="2000" dirty="0"/>
              <a:t> </a:t>
            </a:r>
            <a:r>
              <a:rPr lang="en-US" sz="2000" dirty="0" err="1"/>
              <a:t>isto</a:t>
            </a:r>
            <a:r>
              <a:rPr lang="en-US" sz="2000" dirty="0"/>
              <a:t>” e “a </a:t>
            </a:r>
            <a:r>
              <a:rPr lang="en-US" sz="2000" dirty="0" err="1"/>
              <a:t>irmã</a:t>
            </a:r>
            <a:r>
              <a:rPr lang="en-US" sz="2000" dirty="0"/>
              <a:t> White </a:t>
            </a:r>
            <a:r>
              <a:rPr lang="en-US" sz="2000" dirty="0" err="1"/>
              <a:t>disse</a:t>
            </a:r>
            <a:r>
              <a:rPr lang="en-US" sz="2000" dirty="0"/>
              <a:t> </a:t>
            </a:r>
            <a:r>
              <a:rPr lang="en-US" sz="2000" dirty="0" err="1"/>
              <a:t>aquilo</a:t>
            </a:r>
            <a:r>
              <a:rPr lang="en-US" sz="2000" dirty="0"/>
              <a:t>”. </a:t>
            </a:r>
            <a:r>
              <a:rPr lang="en-US" sz="2000" dirty="0" err="1"/>
              <a:t>Descobri</a:t>
            </a:r>
            <a:r>
              <a:rPr lang="en-US" sz="2000" dirty="0"/>
              <a:t> o </a:t>
            </a:r>
            <a:r>
              <a:rPr lang="en-US" sz="2000" dirty="0" err="1"/>
              <a:t>que</a:t>
            </a:r>
            <a:r>
              <a:rPr lang="en-US" sz="2000" dirty="0"/>
              <a:t> o Senhor Deus de Israel </a:t>
            </a:r>
            <a:r>
              <a:rPr lang="en-US" sz="2000" dirty="0" err="1"/>
              <a:t>diz</a:t>
            </a:r>
            <a:r>
              <a:rPr lang="en-US" sz="2000" dirty="0"/>
              <a:t>, e </a:t>
            </a:r>
            <a:r>
              <a:rPr lang="en-US" sz="2000" dirty="0" err="1"/>
              <a:t>fazei</a:t>
            </a:r>
            <a:r>
              <a:rPr lang="en-US" sz="2000" dirty="0"/>
              <a:t> </a:t>
            </a:r>
            <a:r>
              <a:rPr lang="en-US" sz="2000" dirty="0" err="1"/>
              <a:t>então</a:t>
            </a:r>
            <a:r>
              <a:rPr lang="en-US" sz="2000" dirty="0"/>
              <a:t> o </a:t>
            </a:r>
            <a:r>
              <a:rPr lang="en-US" sz="2000" dirty="0" err="1"/>
              <a:t>que</a:t>
            </a:r>
            <a:r>
              <a:rPr lang="en-US" sz="2000" dirty="0"/>
              <a:t> Ele </a:t>
            </a:r>
            <a:r>
              <a:rPr lang="en-US" sz="2000" dirty="0" err="1"/>
              <a:t>ordena</a:t>
            </a:r>
            <a:r>
              <a:rPr lang="en-US" sz="2000" dirty="0"/>
              <a:t>. — </a:t>
            </a:r>
            <a:r>
              <a:rPr lang="en-US" sz="2000" dirty="0" err="1"/>
              <a:t>Manuscrito</a:t>
            </a:r>
            <a:r>
              <a:rPr lang="en-US" sz="2000" dirty="0"/>
              <a:t> 43, 1901. (De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alocução</a:t>
            </a:r>
            <a:r>
              <a:rPr lang="en-US" sz="2000" dirty="0"/>
              <a:t> a </a:t>
            </a:r>
            <a:r>
              <a:rPr lang="en-US" sz="2000" dirty="0" err="1"/>
              <a:t>dirigentes</a:t>
            </a:r>
            <a:r>
              <a:rPr lang="en-US" sz="2000" dirty="0"/>
              <a:t> de </a:t>
            </a:r>
            <a:r>
              <a:rPr lang="en-US" sz="2000" dirty="0" err="1"/>
              <a:t>igreja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noite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antecedeu</a:t>
            </a:r>
            <a:r>
              <a:rPr lang="en-US" sz="2000" dirty="0"/>
              <a:t> a </a:t>
            </a:r>
            <a:r>
              <a:rPr lang="en-US" sz="2000" dirty="0" err="1"/>
              <a:t>abertura</a:t>
            </a:r>
            <a:r>
              <a:rPr lang="en-US" sz="2000" dirty="0"/>
              <a:t> da Assembleia da </a:t>
            </a:r>
            <a:r>
              <a:rPr lang="en-US" sz="2000" dirty="0" err="1"/>
              <a:t>Conferência</a:t>
            </a:r>
            <a:r>
              <a:rPr lang="en-US" sz="2000" dirty="0"/>
              <a:t> Geral de 1901.)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6871D6-8331-01DC-4CA0-C726EAD1B9BA}"/>
              </a:ext>
            </a:extLst>
          </p:cNvPr>
          <p:cNvSpPr txBox="1"/>
          <p:nvPr/>
        </p:nvSpPr>
        <p:spPr>
          <a:xfrm>
            <a:off x="632935" y="990600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público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torneis</a:t>
            </a:r>
            <a:r>
              <a:rPr lang="en-US" sz="2800" dirty="0"/>
              <a:t> </a:t>
            </a:r>
            <a:r>
              <a:rPr lang="en-US" sz="2800" dirty="0" err="1"/>
              <a:t>proeminente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citeis</a:t>
            </a:r>
            <a:r>
              <a:rPr lang="en-US" sz="2800" dirty="0"/>
              <a:t> o </a:t>
            </a:r>
            <a:r>
              <a:rPr lang="en-US" sz="2800" dirty="0" err="1"/>
              <a:t>que</a:t>
            </a:r>
            <a:r>
              <a:rPr lang="en-US" sz="2800" dirty="0"/>
              <a:t> a </a:t>
            </a:r>
            <a:r>
              <a:rPr lang="en-US" sz="2800" dirty="0" err="1"/>
              <a:t>Irmã</a:t>
            </a:r>
            <a:r>
              <a:rPr lang="en-US" sz="2800" dirty="0"/>
              <a:t> White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escrito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autoridade</a:t>
            </a:r>
            <a:r>
              <a:rPr lang="en-US" sz="2800" dirty="0"/>
              <a:t> para </a:t>
            </a:r>
            <a:r>
              <a:rPr lang="en-US" sz="2800" dirty="0" err="1"/>
              <a:t>apoiar</a:t>
            </a:r>
            <a:r>
              <a:rPr lang="en-US" sz="2800" dirty="0"/>
              <a:t> </a:t>
            </a:r>
            <a:r>
              <a:rPr lang="en-US" sz="2800" dirty="0" err="1"/>
              <a:t>vossas</a:t>
            </a:r>
            <a:r>
              <a:rPr lang="en-US" sz="2800" dirty="0"/>
              <a:t> </a:t>
            </a:r>
            <a:r>
              <a:rPr lang="en-US" sz="2800" dirty="0" err="1"/>
              <a:t>posições</a:t>
            </a:r>
            <a:r>
              <a:rPr lang="en-US" sz="2800" dirty="0"/>
              <a:t>. Fazer </a:t>
            </a:r>
            <a:r>
              <a:rPr lang="en-US" sz="2800" dirty="0" err="1"/>
              <a:t>isto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aumentará</a:t>
            </a:r>
            <a:r>
              <a:rPr lang="en-US" sz="2800" dirty="0"/>
              <a:t> a </a:t>
            </a:r>
            <a:r>
              <a:rPr lang="en-US" sz="2800" dirty="0" err="1"/>
              <a:t>fé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testemunhos</a:t>
            </a:r>
            <a:r>
              <a:rPr lang="en-US" sz="2800" dirty="0"/>
              <a:t>. </a:t>
            </a:r>
            <a:r>
              <a:rPr lang="en-US" sz="2800" dirty="0" err="1"/>
              <a:t>Apresentai</a:t>
            </a:r>
            <a:r>
              <a:rPr lang="en-US" sz="2800" dirty="0"/>
              <a:t> </a:t>
            </a:r>
            <a:r>
              <a:rPr lang="en-US" sz="2800" dirty="0" err="1"/>
              <a:t>vossas</a:t>
            </a:r>
            <a:r>
              <a:rPr lang="en-US" sz="2800" dirty="0"/>
              <a:t> </a:t>
            </a:r>
            <a:r>
              <a:rPr lang="en-US" sz="2800" dirty="0" err="1"/>
              <a:t>provas</a:t>
            </a:r>
            <a:r>
              <a:rPr lang="en-US" sz="2800" dirty="0"/>
              <a:t>, </a:t>
            </a:r>
            <a:r>
              <a:rPr lang="en-US" sz="2800" dirty="0" err="1"/>
              <a:t>claras</a:t>
            </a:r>
            <a:r>
              <a:rPr lang="en-US" sz="2800" dirty="0"/>
              <a:t> e simples,  da </a:t>
            </a:r>
            <a:r>
              <a:rPr lang="en-US" sz="2800" dirty="0" err="1"/>
              <a:t>Palavra</a:t>
            </a:r>
            <a:r>
              <a:rPr lang="en-US" sz="2800" dirty="0"/>
              <a:t> de Deus. Um “Assim </a:t>
            </a:r>
            <a:r>
              <a:rPr lang="en-US" sz="2800" dirty="0" err="1"/>
              <a:t>diz</a:t>
            </a:r>
            <a:r>
              <a:rPr lang="en-US" sz="2800" dirty="0"/>
              <a:t> o Senhor” é o </a:t>
            </a:r>
            <a:r>
              <a:rPr lang="en-US" sz="2800" dirty="0" err="1"/>
              <a:t>mais</a:t>
            </a:r>
            <a:r>
              <a:rPr lang="en-US" sz="2800" dirty="0"/>
              <a:t> forte </a:t>
            </a:r>
            <a:r>
              <a:rPr lang="en-US" sz="2800" dirty="0" err="1"/>
              <a:t>testemunho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podeis</a:t>
            </a:r>
            <a:r>
              <a:rPr lang="en-US" sz="2800" dirty="0"/>
              <a:t> </a:t>
            </a:r>
            <a:r>
              <a:rPr lang="en-US" sz="2800" dirty="0" err="1"/>
              <a:t>apresentar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povo</a:t>
            </a:r>
            <a:r>
              <a:rPr lang="en-US" sz="2800" dirty="0"/>
              <a:t>.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ninguém</a:t>
            </a:r>
            <a:r>
              <a:rPr lang="en-US" sz="2800" dirty="0"/>
              <a:t> </a:t>
            </a:r>
            <a:r>
              <a:rPr lang="en-US" sz="2800" dirty="0" err="1"/>
              <a:t>seja</a:t>
            </a:r>
            <a:r>
              <a:rPr lang="en-US" sz="2800" dirty="0"/>
              <a:t> </a:t>
            </a:r>
            <a:r>
              <a:rPr lang="en-US" sz="2800" dirty="0" err="1"/>
              <a:t>instruído</a:t>
            </a:r>
            <a:r>
              <a:rPr lang="en-US" sz="2800" dirty="0"/>
              <a:t> a </a:t>
            </a:r>
            <a:r>
              <a:rPr lang="en-US" sz="2800" dirty="0" err="1"/>
              <a:t>olhar</a:t>
            </a:r>
            <a:r>
              <a:rPr lang="en-US" sz="2800" dirty="0"/>
              <a:t> para a </a:t>
            </a:r>
            <a:r>
              <a:rPr lang="en-US" sz="2800" dirty="0" err="1"/>
              <a:t>Irmã</a:t>
            </a:r>
            <a:r>
              <a:rPr lang="en-US" sz="2800" dirty="0"/>
              <a:t> White, e, sim,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poderoso</a:t>
            </a:r>
            <a:r>
              <a:rPr lang="en-US" sz="2800" dirty="0"/>
              <a:t> Deus,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dá</a:t>
            </a:r>
            <a:r>
              <a:rPr lang="en-US" sz="2800" dirty="0"/>
              <a:t> </a:t>
            </a:r>
            <a:r>
              <a:rPr lang="en-US" sz="2800" dirty="0" err="1"/>
              <a:t>instruções</a:t>
            </a:r>
            <a:r>
              <a:rPr lang="en-US" sz="2800" dirty="0"/>
              <a:t> à </a:t>
            </a:r>
            <a:r>
              <a:rPr lang="en-US" sz="2800" dirty="0" err="1"/>
              <a:t>Irmã</a:t>
            </a:r>
            <a:r>
              <a:rPr lang="en-US" sz="2800" dirty="0"/>
              <a:t> White. — Carta 11, 1894 ME3 29.3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63C0AC-4CB2-D574-883A-C4F8AAF9B715}"/>
              </a:ext>
            </a:extLst>
          </p:cNvPr>
          <p:cNvSpPr txBox="1"/>
          <p:nvPr/>
        </p:nvSpPr>
        <p:spPr>
          <a:xfrm>
            <a:off x="609600" y="477998"/>
            <a:ext cx="5787089" cy="569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Recomendo-vos</a:t>
            </a:r>
            <a:r>
              <a:rPr lang="en-US" sz="2800" dirty="0"/>
              <a:t>, </a:t>
            </a:r>
            <a:r>
              <a:rPr lang="en-US" sz="2800" dirty="0" err="1"/>
              <a:t>caro</a:t>
            </a:r>
            <a:r>
              <a:rPr lang="en-US" sz="2800" dirty="0"/>
              <a:t> </a:t>
            </a:r>
            <a:r>
              <a:rPr lang="en-US" sz="2800" dirty="0" err="1"/>
              <a:t>leitor</a:t>
            </a:r>
            <a:r>
              <a:rPr lang="en-US" sz="2800" dirty="0"/>
              <a:t>, a </a:t>
            </a:r>
            <a:r>
              <a:rPr lang="en-US" sz="2800" dirty="0" err="1"/>
              <a:t>Palavra</a:t>
            </a:r>
            <a:r>
              <a:rPr lang="en-US" sz="2800" dirty="0"/>
              <a:t> de Deus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regra</a:t>
            </a:r>
            <a:r>
              <a:rPr lang="en-US" sz="2800" dirty="0"/>
              <a:t> de </a:t>
            </a:r>
            <a:r>
              <a:rPr lang="en-US" sz="2800" dirty="0" err="1"/>
              <a:t>vossa</a:t>
            </a:r>
            <a:r>
              <a:rPr lang="en-US" sz="2800" dirty="0"/>
              <a:t> </a:t>
            </a:r>
            <a:r>
              <a:rPr lang="en-US" sz="2800" dirty="0" err="1"/>
              <a:t>fé</a:t>
            </a:r>
            <a:r>
              <a:rPr lang="en-US" sz="2800" dirty="0"/>
              <a:t> e </a:t>
            </a:r>
            <a:r>
              <a:rPr lang="en-US" sz="2800" dirty="0" err="1"/>
              <a:t>prática</a:t>
            </a:r>
            <a:r>
              <a:rPr lang="en-US" sz="2800" dirty="0"/>
              <a:t>. Por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Palavra</a:t>
            </a:r>
            <a:r>
              <a:rPr lang="en-US" sz="2800" dirty="0"/>
              <a:t> </a:t>
            </a:r>
            <a:r>
              <a:rPr lang="en-US" sz="2800" dirty="0" err="1"/>
              <a:t>seremos</a:t>
            </a:r>
            <a:r>
              <a:rPr lang="en-US" sz="2800" dirty="0"/>
              <a:t> </a:t>
            </a:r>
            <a:r>
              <a:rPr lang="en-US" sz="2800" dirty="0" err="1"/>
              <a:t>julgados</a:t>
            </a:r>
            <a:r>
              <a:rPr lang="en-US" sz="2800" dirty="0"/>
              <a:t>. Nela Deus </a:t>
            </a:r>
            <a:r>
              <a:rPr lang="en-US" sz="2800" dirty="0" err="1"/>
              <a:t>prometeu</a:t>
            </a:r>
            <a:r>
              <a:rPr lang="en-US" sz="2800" dirty="0"/>
              <a:t>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visões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“</a:t>
            </a:r>
            <a:r>
              <a:rPr lang="en-US" sz="2800" dirty="0" err="1"/>
              <a:t>últimos</a:t>
            </a:r>
            <a:r>
              <a:rPr lang="en-US" sz="2800" dirty="0"/>
              <a:t> </a:t>
            </a:r>
            <a:r>
              <a:rPr lang="en-US" sz="2800" dirty="0" err="1"/>
              <a:t>dias</a:t>
            </a:r>
            <a:r>
              <a:rPr lang="en-US" sz="2800" dirty="0"/>
              <a:t>”; </a:t>
            </a:r>
            <a:r>
              <a:rPr lang="en-US" sz="2800" dirty="0" err="1"/>
              <a:t>não</a:t>
            </a:r>
            <a:r>
              <a:rPr lang="en-US" sz="2800" dirty="0"/>
              <a:t> para </a:t>
            </a:r>
            <a:r>
              <a:rPr lang="en-US" sz="2800" dirty="0" err="1"/>
              <a:t>uma</a:t>
            </a:r>
            <a:r>
              <a:rPr lang="en-US" sz="2800" dirty="0"/>
              <a:t> nova </a:t>
            </a:r>
            <a:r>
              <a:rPr lang="en-US" sz="2800" dirty="0" err="1"/>
              <a:t>regra</a:t>
            </a:r>
            <a:r>
              <a:rPr lang="en-US" sz="2800" dirty="0"/>
              <a:t> de </a:t>
            </a:r>
            <a:r>
              <a:rPr lang="en-US" sz="2800" dirty="0" err="1"/>
              <a:t>fé</a:t>
            </a:r>
            <a:r>
              <a:rPr lang="en-US" sz="2800" dirty="0"/>
              <a:t>, mas para </a:t>
            </a:r>
            <a:r>
              <a:rPr lang="en-US" sz="2800" dirty="0" err="1"/>
              <a:t>conforto</a:t>
            </a:r>
            <a:r>
              <a:rPr lang="en-US" sz="2800" dirty="0"/>
              <a:t> do Seu </a:t>
            </a:r>
            <a:r>
              <a:rPr lang="en-US" sz="2800" dirty="0" err="1"/>
              <a:t>povo</a:t>
            </a:r>
            <a:r>
              <a:rPr lang="en-US" sz="2800" dirty="0"/>
              <a:t> e para </a:t>
            </a:r>
            <a:r>
              <a:rPr lang="en-US" sz="2800" dirty="0" err="1"/>
              <a:t>corrigir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desviam</a:t>
            </a:r>
            <a:r>
              <a:rPr lang="en-US" sz="2800" dirty="0"/>
              <a:t> da </a:t>
            </a:r>
            <a:r>
              <a:rPr lang="en-US" sz="2800" dirty="0" err="1"/>
              <a:t>verdade</a:t>
            </a:r>
            <a:r>
              <a:rPr lang="en-US" sz="2800" dirty="0"/>
              <a:t> </a:t>
            </a:r>
            <a:r>
              <a:rPr lang="en-US" sz="2800" dirty="0" err="1"/>
              <a:t>bíblica</a:t>
            </a:r>
            <a:r>
              <a:rPr lang="en-US" sz="2800" dirty="0"/>
              <a:t>. Assim </a:t>
            </a:r>
            <a:r>
              <a:rPr lang="en-US" sz="2800" dirty="0" err="1"/>
              <a:t>tratou</a:t>
            </a:r>
            <a:r>
              <a:rPr lang="en-US" sz="2800" dirty="0"/>
              <a:t> Deus com Pedro,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estava</a:t>
            </a:r>
            <a:r>
              <a:rPr lang="en-US" sz="2800" dirty="0"/>
              <a:t> para </a:t>
            </a:r>
            <a:r>
              <a:rPr lang="en-US" sz="2800" dirty="0" err="1"/>
              <a:t>enviá</a:t>
            </a:r>
            <a:r>
              <a:rPr lang="en-US" sz="2800" dirty="0"/>
              <a:t>-lo a </a:t>
            </a:r>
            <a:r>
              <a:rPr lang="en-US" sz="2800" dirty="0" err="1"/>
              <a:t>pregar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/>
              <a:t>gentios</a:t>
            </a:r>
            <a:r>
              <a:rPr lang="en-US" sz="2800" dirty="0"/>
              <a:t>. — A Sketch of the Christian Experience and Views of Ellen G. White, 64 (1851).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8045A1-9E1E-C696-7D0B-A141A8A99F5C}"/>
              </a:ext>
            </a:extLst>
          </p:cNvPr>
          <p:cNvSpPr txBox="1"/>
          <p:nvPr/>
        </p:nvSpPr>
        <p:spPr>
          <a:xfrm>
            <a:off x="1295400" y="1143000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 - Impressões digitais e Galáxias</a:t>
            </a:r>
          </a:p>
          <a:p>
            <a:endParaRPr lang="pt-PT" dirty="0">
              <a:hlinkClick r:id="rId2"/>
            </a:endParaRPr>
          </a:p>
          <a:p>
            <a:r>
              <a:rPr lang="pt-PT" dirty="0">
                <a:hlinkClick r:id="rId2"/>
              </a:rPr>
              <a:t>https://youtu.be/fND304e2GyQ</a:t>
            </a: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78C1BC-2C1A-BD22-E7C4-4D7AAEFB349A}"/>
              </a:ext>
            </a:extLst>
          </p:cNvPr>
          <p:cNvSpPr txBox="1"/>
          <p:nvPr/>
        </p:nvSpPr>
        <p:spPr>
          <a:xfrm>
            <a:off x="1295400" y="2590800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lang="pt-P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endParaRPr lang="pt-P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PT" dirty="0">
              <a:solidFill>
                <a:srgbClr val="96607D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PT" dirty="0">
                <a:solidFill>
                  <a:srgbClr val="9660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https://drive.google.com/file/d/1dJSuw6AmziRvS03ZAlQLQVe4swcSPElH/view?usp=drive_link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62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B3E5-3DD9-6451-1958-63C3B4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38A3CF-AE49-EE23-E761-E7B7FAD4A503}"/>
              </a:ext>
            </a:extLst>
          </p:cNvPr>
          <p:cNvSpPr txBox="1"/>
          <p:nvPr/>
        </p:nvSpPr>
        <p:spPr>
          <a:xfrm>
            <a:off x="1066800" y="762000"/>
            <a:ext cx="906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dirty="0"/>
              <a:t>E esta é a confiança que temos nele, que, se pedirmos alguma coisa, segundo a sua vontade, ele nos ouve. E, se sabemos que nos ouve em tudo o que pedimos, sabemos que alcançamos as petições que lhe fizemos.</a:t>
            </a:r>
          </a:p>
          <a:p>
            <a:endParaRPr lang="pt-PT" sz="4000" dirty="0"/>
          </a:p>
          <a:p>
            <a:r>
              <a:rPr lang="pt-PT" sz="4000" dirty="0"/>
              <a:t>1 João 5:14,15</a:t>
            </a:r>
          </a:p>
        </p:txBody>
      </p:sp>
    </p:spTree>
    <p:extLst>
      <p:ext uri="{BB962C8B-B14F-4D97-AF65-F5344CB8AC3E}">
        <p14:creationId xmlns:p14="http://schemas.microsoft.com/office/powerpoint/2010/main" val="116892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03B7-7037-5F5B-7DB2-49B5BBE5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8F2089-E835-F5D8-11A7-6C20F46CE4FB}"/>
              </a:ext>
            </a:extLst>
          </p:cNvPr>
          <p:cNvSpPr txBox="1"/>
          <p:nvPr/>
        </p:nvSpPr>
        <p:spPr>
          <a:xfrm>
            <a:off x="990600" y="762001"/>
            <a:ext cx="10744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Então clamam ao Senhor na sua angústia; e ele os livra das suas dificuldades.</a:t>
            </a:r>
          </a:p>
          <a:p>
            <a:r>
              <a:rPr lang="pt-PT" sz="3600" dirty="0"/>
              <a:t>Faz cessar a tormenta, e acalmam-se as suas ondas.</a:t>
            </a:r>
          </a:p>
          <a:p>
            <a:r>
              <a:rPr lang="pt-PT" sz="3600" dirty="0"/>
              <a:t>Então se alegram, porque se aquietaram; assim os leva ao seu porto desejado.</a:t>
            </a:r>
          </a:p>
          <a:p>
            <a:endParaRPr lang="pt-PT" sz="3600" dirty="0"/>
          </a:p>
          <a:p>
            <a:r>
              <a:rPr lang="pt-PT" sz="3600" dirty="0"/>
              <a:t>Salmos 107:28-30</a:t>
            </a:r>
          </a:p>
        </p:txBody>
      </p:sp>
    </p:spTree>
    <p:extLst>
      <p:ext uri="{BB962C8B-B14F-4D97-AF65-F5344CB8AC3E}">
        <p14:creationId xmlns:p14="http://schemas.microsoft.com/office/powerpoint/2010/main" val="230485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75D81-60EC-7BB4-948F-148B5C236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879882-DB07-BF5E-FEBB-77AF374381E0}"/>
              </a:ext>
            </a:extLst>
          </p:cNvPr>
          <p:cNvSpPr txBox="1"/>
          <p:nvPr/>
        </p:nvSpPr>
        <p:spPr>
          <a:xfrm>
            <a:off x="838200" y="685800"/>
            <a:ext cx="10363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dirty="0"/>
              <a:t>Amo ao Senhor, porque ele ouviu a minha voz e a minha súplica.</a:t>
            </a:r>
          </a:p>
          <a:p>
            <a:r>
              <a:rPr lang="pt-PT" sz="4000" dirty="0"/>
              <a:t>Porque inclinou a mim os seus ouvidos; portanto, o invocarei enquanto viver.</a:t>
            </a:r>
          </a:p>
          <a:p>
            <a:endParaRPr lang="pt-PT" sz="4000" dirty="0"/>
          </a:p>
          <a:p>
            <a:r>
              <a:rPr lang="pt-PT" sz="4000" dirty="0"/>
              <a:t>Salmos 116:1,2</a:t>
            </a:r>
          </a:p>
        </p:txBody>
      </p:sp>
    </p:spTree>
    <p:extLst>
      <p:ext uri="{BB962C8B-B14F-4D97-AF65-F5344CB8AC3E}">
        <p14:creationId xmlns:p14="http://schemas.microsoft.com/office/powerpoint/2010/main" val="325620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09456-0DB3-0632-838F-54B442B27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77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E75495B-90EE-7F91-783B-75C196183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pt-PT" sz="4800">
                <a:solidFill>
                  <a:srgbClr val="FFFFFF"/>
                </a:solidFill>
              </a:rPr>
              <a:t>ESPÍRITO DE PROFECIA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B296B6A-C099-428D-433C-8D5DCB113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pt-PT" dirty="0"/>
              <a:t>Base da Existência da Nossa Igreja – Ler Ellen White Hoje</a:t>
            </a:r>
          </a:p>
        </p:txBody>
      </p:sp>
    </p:spTree>
    <p:extLst>
      <p:ext uri="{BB962C8B-B14F-4D97-AF65-F5344CB8AC3E}">
        <p14:creationId xmlns:p14="http://schemas.microsoft.com/office/powerpoint/2010/main" val="316346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5677B05-B79B-53BF-3CC8-79CC66FF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E33B6932-348A-851F-9B11-6ABA9120D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887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64C6EE-469E-3781-FD79-A2A89E55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39" b="1988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9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B73CF3-58D2-B580-53EC-8D5EA92C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47" y="457200"/>
            <a:ext cx="65857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8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840</Words>
  <Application>Microsoft Office PowerPoint</Application>
  <PresentationFormat>Ecrã Panorâmico</PresentationFormat>
  <Paragraphs>35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ESPÍRITO DE PROFECIA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Vicente</dc:creator>
  <cp:lastModifiedBy>Daniel Vicente</cp:lastModifiedBy>
  <cp:revision>1</cp:revision>
  <dcterms:created xsi:type="dcterms:W3CDTF">2026-04-16T16:06:39Z</dcterms:created>
  <dcterms:modified xsi:type="dcterms:W3CDTF">2026-04-19T11:57:19Z</dcterms:modified>
</cp:coreProperties>
</file>