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26"/>
  </p:notesMasterIdLst>
  <p:sldIdLst>
    <p:sldId id="256" r:id="rId2"/>
    <p:sldId id="284" r:id="rId3"/>
    <p:sldId id="286" r:id="rId4"/>
    <p:sldId id="257" r:id="rId5"/>
    <p:sldId id="258" r:id="rId6"/>
    <p:sldId id="285" r:id="rId7"/>
    <p:sldId id="282" r:id="rId8"/>
    <p:sldId id="271" r:id="rId9"/>
    <p:sldId id="260" r:id="rId10"/>
    <p:sldId id="259" r:id="rId11"/>
    <p:sldId id="278" r:id="rId12"/>
    <p:sldId id="261" r:id="rId13"/>
    <p:sldId id="280" r:id="rId14"/>
    <p:sldId id="263" r:id="rId15"/>
    <p:sldId id="268" r:id="rId16"/>
    <p:sldId id="287" r:id="rId17"/>
    <p:sldId id="264" r:id="rId18"/>
    <p:sldId id="288" r:id="rId19"/>
    <p:sldId id="289" r:id="rId20"/>
    <p:sldId id="290" r:id="rId21"/>
    <p:sldId id="291" r:id="rId22"/>
    <p:sldId id="273" r:id="rId23"/>
    <p:sldId id="266" r:id="rId24"/>
    <p:sldId id="28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4D2CB"/>
          </a:solidFill>
        </a:fill>
      </a:tcStyle>
    </a:wholeTbl>
    <a:band2H>
      <a:tcTxStyle/>
      <a:tcStyle>
        <a:tcBdr/>
        <a:fill>
          <a:solidFill>
            <a:srgbClr val="FAEAE7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762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762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DD8DB"/>
          </a:solidFill>
        </a:fill>
      </a:tcStyle>
    </a:wholeTbl>
    <a:band2H>
      <a:tcTxStyle/>
      <a:tcStyle>
        <a:tcBdr/>
        <a:fill>
          <a:solidFill>
            <a:srgbClr val="E8EC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762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762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E1CB"/>
          </a:solidFill>
        </a:fill>
      </a:tcStyle>
    </a:wholeTbl>
    <a:band2H>
      <a:tcTxStyle/>
      <a:tcStyle>
        <a:tcBdr/>
        <a:fill>
          <a:solidFill>
            <a:srgbClr val="FFF1E7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762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762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762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762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94624"/>
  </p:normalViewPr>
  <p:slideViewPr>
    <p:cSldViewPr snapToGrid="0">
      <p:cViewPr varScale="1">
        <p:scale>
          <a:sx n="55" d="100"/>
          <a:sy n="55" d="100"/>
        </p:scale>
        <p:origin x="68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 b="1">
        <a:latin typeface="+mn-lt"/>
        <a:ea typeface="+mn-ea"/>
        <a:cs typeface="+mn-cs"/>
        <a:sym typeface="Calibri"/>
      </a:defRPr>
    </a:lvl1pPr>
    <a:lvl2pPr indent="228600" defTabSz="1828800" latinLnBrk="0">
      <a:defRPr sz="2400" b="1">
        <a:latin typeface="+mn-lt"/>
        <a:ea typeface="+mn-ea"/>
        <a:cs typeface="+mn-cs"/>
        <a:sym typeface="Calibri"/>
      </a:defRPr>
    </a:lvl2pPr>
    <a:lvl3pPr indent="457200" defTabSz="1828800" latinLnBrk="0">
      <a:defRPr sz="2400" b="1">
        <a:latin typeface="+mn-lt"/>
        <a:ea typeface="+mn-ea"/>
        <a:cs typeface="+mn-cs"/>
        <a:sym typeface="Calibri"/>
      </a:defRPr>
    </a:lvl3pPr>
    <a:lvl4pPr indent="685800" defTabSz="1828800" latinLnBrk="0">
      <a:defRPr sz="2400" b="1">
        <a:latin typeface="+mn-lt"/>
        <a:ea typeface="+mn-ea"/>
        <a:cs typeface="+mn-cs"/>
        <a:sym typeface="Calibri"/>
      </a:defRPr>
    </a:lvl4pPr>
    <a:lvl5pPr indent="914400" defTabSz="1828800" latinLnBrk="0">
      <a:defRPr sz="2400" b="1">
        <a:latin typeface="+mn-lt"/>
        <a:ea typeface="+mn-ea"/>
        <a:cs typeface="+mn-cs"/>
        <a:sym typeface="Calibri"/>
      </a:defRPr>
    </a:lvl5pPr>
    <a:lvl6pPr indent="1143000" defTabSz="1828800" latinLnBrk="0">
      <a:defRPr sz="2400" b="1">
        <a:latin typeface="+mn-lt"/>
        <a:ea typeface="+mn-ea"/>
        <a:cs typeface="+mn-cs"/>
        <a:sym typeface="Calibri"/>
      </a:defRPr>
    </a:lvl6pPr>
    <a:lvl7pPr indent="1371600" defTabSz="1828800" latinLnBrk="0">
      <a:defRPr sz="2400" b="1">
        <a:latin typeface="+mn-lt"/>
        <a:ea typeface="+mn-ea"/>
        <a:cs typeface="+mn-cs"/>
        <a:sym typeface="Calibri"/>
      </a:defRPr>
    </a:lvl7pPr>
    <a:lvl8pPr indent="1600200" defTabSz="1828800" latinLnBrk="0">
      <a:defRPr sz="2400" b="1">
        <a:latin typeface="+mn-lt"/>
        <a:ea typeface="+mn-ea"/>
        <a:cs typeface="+mn-cs"/>
        <a:sym typeface="Calibri"/>
      </a:defRPr>
    </a:lvl8pPr>
    <a:lvl9pPr indent="1828800" defTabSz="1828800" latinLnBrk="0">
      <a:defRPr sz="2400" b="1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4"/>
          <p:cNvSpPr/>
          <p:nvPr/>
        </p:nvSpPr>
        <p:spPr>
          <a:xfrm flipH="1">
            <a:off x="0" y="704"/>
            <a:ext cx="20928001" cy="13716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16" name="Grafik 7" descr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3674" y="11611564"/>
            <a:ext cx="1295851" cy="116209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o del título"/>
          <p:cNvSpPr txBox="1">
            <a:spLocks noGrp="1"/>
          </p:cNvSpPr>
          <p:nvPr>
            <p:ph type="title"/>
          </p:nvPr>
        </p:nvSpPr>
        <p:spPr>
          <a:xfrm>
            <a:off x="2418114" y="3977680"/>
            <a:ext cx="15676352" cy="28136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8000" b="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18" name="Imagen 2" descr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075359"/>
            <a:ext cx="3578353" cy="101803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418114" y="7578080"/>
            <a:ext cx="15676352" cy="21602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defRPr>
            </a:lvl1pPr>
            <a:lvl2pPr algn="ctr">
              <a:buFontTx/>
              <a:defRPr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defRPr>
            </a:lvl2pPr>
            <a:lvl3pPr algn="ctr">
              <a:buFontTx/>
              <a:defRPr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defRPr>
            </a:lvl3pPr>
            <a:lvl4pPr algn="ctr">
              <a:buFontTx/>
              <a:defRPr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defRPr>
            </a:lvl4pPr>
            <a:lvl5pPr algn="ctr">
              <a:buFontTx/>
              <a:defRPr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07296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3837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4"/>
          <p:cNvSpPr/>
          <p:nvPr/>
        </p:nvSpPr>
        <p:spPr>
          <a:xfrm>
            <a:off x="20928000" y="0"/>
            <a:ext cx="3456000" cy="13716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28" name="Grafik 7" descr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3674" y="11611564"/>
            <a:ext cx="1295849" cy="1162099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2418114" y="3977680"/>
            <a:ext cx="15676352" cy="28136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8000" b="1"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418114" y="7578080"/>
            <a:ext cx="15676352" cy="21602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>
                <a:solidFill>
                  <a:schemeClr val="accent4"/>
                </a:solidFill>
                <a:latin typeface="Noto Serif"/>
                <a:ea typeface="Noto Serif"/>
                <a:cs typeface="Noto Serif"/>
                <a:sym typeface="Noto Serif"/>
              </a:defRPr>
            </a:lvl1pPr>
            <a:lvl2pPr algn="ctr">
              <a:buFontTx/>
              <a:defRPr>
                <a:solidFill>
                  <a:schemeClr val="accent4"/>
                </a:solidFill>
                <a:latin typeface="Noto Serif"/>
                <a:ea typeface="Noto Serif"/>
                <a:cs typeface="Noto Serif"/>
                <a:sym typeface="Noto Serif"/>
              </a:defRPr>
            </a:lvl2pPr>
            <a:lvl3pPr algn="ctr">
              <a:buFontTx/>
              <a:defRPr>
                <a:solidFill>
                  <a:schemeClr val="accent4"/>
                </a:solidFill>
                <a:latin typeface="Noto Serif"/>
                <a:ea typeface="Noto Serif"/>
                <a:cs typeface="Noto Serif"/>
                <a:sym typeface="Noto Serif"/>
              </a:defRPr>
            </a:lvl3pPr>
            <a:lvl4pPr algn="ctr">
              <a:buFontTx/>
              <a:defRPr>
                <a:solidFill>
                  <a:schemeClr val="accent4"/>
                </a:solidFill>
                <a:latin typeface="Noto Serif"/>
                <a:ea typeface="Noto Serif"/>
                <a:cs typeface="Noto Serif"/>
                <a:sym typeface="Noto Serif"/>
              </a:defRPr>
            </a:lvl4pPr>
            <a:lvl5pPr algn="ctr">
              <a:buFontTx/>
              <a:defRPr>
                <a:solidFill>
                  <a:schemeClr val="accent4"/>
                </a:solidFill>
                <a:latin typeface="Noto Serif"/>
                <a:ea typeface="Noto Serif"/>
                <a:cs typeface="Noto Serif"/>
                <a:sym typeface="Noto Serif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31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075359"/>
            <a:ext cx="3578353" cy="101803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7068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1158173" y="1104417"/>
            <a:ext cx="18330638" cy="143310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8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00000" y="3257599"/>
            <a:ext cx="18269611" cy="9563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300"/>
              </a:spcBef>
              <a:defRPr sz="5600"/>
            </a:lvl1pPr>
            <a:lvl2pPr marL="1123950" indent="-666750">
              <a:spcBef>
                <a:spcPts val="1300"/>
              </a:spcBef>
              <a:defRPr sz="5600"/>
            </a:lvl2pPr>
            <a:lvl3pPr marL="1447800" indent="-533400">
              <a:spcBef>
                <a:spcPts val="1300"/>
              </a:spcBef>
              <a:defRPr sz="5600"/>
            </a:lvl3pPr>
            <a:lvl4pPr marL="2011679" indent="-640079">
              <a:spcBef>
                <a:spcPts val="1300"/>
              </a:spcBef>
              <a:defRPr sz="5600"/>
            </a:lvl4pPr>
            <a:lvl5pPr marL="2468879" indent="-640079">
              <a:spcBef>
                <a:spcPts val="1300"/>
              </a:spcBef>
              <a:defRPr sz="5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597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200000" y="3257599"/>
            <a:ext cx="9000001" cy="95345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300"/>
              </a:spcBef>
              <a:defRPr sz="5600"/>
            </a:lvl1pPr>
            <a:lvl2pPr marL="1123950" indent="-666750">
              <a:spcBef>
                <a:spcPts val="1300"/>
              </a:spcBef>
              <a:defRPr sz="5600"/>
            </a:lvl2pPr>
            <a:lvl3pPr marL="1554479" indent="-640079">
              <a:spcBef>
                <a:spcPts val="1300"/>
              </a:spcBef>
              <a:defRPr sz="5600"/>
            </a:lvl3pPr>
            <a:lvl4pPr marL="2082800" indent="-711200">
              <a:spcBef>
                <a:spcPts val="1300"/>
              </a:spcBef>
              <a:defRPr sz="5600"/>
            </a:lvl4pPr>
            <a:lvl5pPr marL="2540000" indent="-711200">
              <a:spcBef>
                <a:spcPts val="1300"/>
              </a:spcBef>
              <a:defRPr sz="5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Texto del título"/>
          <p:cNvSpPr txBox="1">
            <a:spLocks noGrp="1"/>
          </p:cNvSpPr>
          <p:nvPr>
            <p:ph type="title"/>
          </p:nvPr>
        </p:nvSpPr>
        <p:spPr>
          <a:xfrm>
            <a:off x="1158173" y="1104417"/>
            <a:ext cx="18330638" cy="143310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800"/>
            </a:lvl1pPr>
          </a:lstStyle>
          <a:p>
            <a:r>
              <a:t>Texto del título</a:t>
            </a:r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793053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xfrm>
            <a:off x="1199997" y="1098553"/>
            <a:ext cx="18288811" cy="115200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SzTx/>
              <a:buFontTx/>
              <a:buNone/>
              <a:defRPr>
                <a:solidFill>
                  <a:schemeClr val="accent4"/>
                </a:solidFill>
                <a:latin typeface="Noto Serif"/>
                <a:ea typeface="Noto Serif"/>
                <a:cs typeface="Noto Serif"/>
                <a:sym typeface="Noto Serif"/>
              </a:defRPr>
            </a:lvl1pPr>
            <a:lvl2pPr algn="ctr">
              <a:buFontTx/>
              <a:defRPr>
                <a:solidFill>
                  <a:schemeClr val="accent4"/>
                </a:solidFill>
                <a:latin typeface="Noto Serif"/>
                <a:ea typeface="Noto Serif"/>
                <a:cs typeface="Noto Serif"/>
                <a:sym typeface="Noto Serif"/>
              </a:defRPr>
            </a:lvl2pPr>
            <a:lvl3pPr algn="ctr">
              <a:buFontTx/>
              <a:defRPr>
                <a:solidFill>
                  <a:schemeClr val="accent4"/>
                </a:solidFill>
                <a:latin typeface="Noto Serif"/>
                <a:ea typeface="Noto Serif"/>
                <a:cs typeface="Noto Serif"/>
                <a:sym typeface="Noto Serif"/>
              </a:defRPr>
            </a:lvl3pPr>
            <a:lvl4pPr algn="ctr">
              <a:buFontTx/>
              <a:defRPr>
                <a:solidFill>
                  <a:schemeClr val="accent4"/>
                </a:solidFill>
                <a:latin typeface="Noto Serif"/>
                <a:ea typeface="Noto Serif"/>
                <a:cs typeface="Noto Serif"/>
                <a:sym typeface="Noto Serif"/>
              </a:defRPr>
            </a:lvl4pPr>
            <a:lvl5pPr algn="ctr">
              <a:buFontTx/>
              <a:defRPr>
                <a:solidFill>
                  <a:schemeClr val="accent4"/>
                </a:solidFill>
                <a:latin typeface="Noto Serif"/>
                <a:ea typeface="Noto Serif"/>
                <a:cs typeface="Noto Serif"/>
                <a:sym typeface="Noto Serif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365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0947200" y="0"/>
            <a:ext cx="3436801" cy="13716000"/>
          </a:xfrm>
          <a:prstGeom prst="rect">
            <a:avLst/>
          </a:prstGeom>
          <a:ln w="12700"/>
        </p:spPr>
        <p:txBody>
          <a:bodyPr tIns="45719" bIns="45719"/>
          <a:lstStyle/>
          <a:p>
            <a:endParaRPr/>
          </a:p>
        </p:txBody>
      </p:sp>
      <p:pic>
        <p:nvPicPr>
          <p:cNvPr id="66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3674" y="11611564"/>
            <a:ext cx="1295847" cy="1162097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o del título"/>
          <p:cNvSpPr txBox="1">
            <a:spLocks noGrp="1"/>
          </p:cNvSpPr>
          <p:nvPr>
            <p:ph type="title"/>
          </p:nvPr>
        </p:nvSpPr>
        <p:spPr>
          <a:xfrm>
            <a:off x="1158173" y="1104417"/>
            <a:ext cx="18330638" cy="143310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800"/>
            </a:lvl1pPr>
          </a:lstStyle>
          <a:p>
            <a:r>
              <a:t>Texto del título</a:t>
            </a:r>
          </a:p>
        </p:txBody>
      </p:sp>
      <p:sp>
        <p:nvSpPr>
          <p:cNvPr id="68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00000" y="3257599"/>
            <a:ext cx="18269611" cy="9563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300"/>
              </a:spcBef>
              <a:defRPr sz="5600"/>
            </a:lvl1pPr>
            <a:lvl2pPr marL="1123950" indent="-666750">
              <a:spcBef>
                <a:spcPts val="1300"/>
              </a:spcBef>
              <a:defRPr sz="5600"/>
            </a:lvl2pPr>
            <a:lvl3pPr marL="1447800" indent="-533400">
              <a:spcBef>
                <a:spcPts val="1300"/>
              </a:spcBef>
              <a:defRPr sz="5600"/>
            </a:lvl3pPr>
            <a:lvl4pPr marL="2011679" indent="-640079">
              <a:spcBef>
                <a:spcPts val="1300"/>
              </a:spcBef>
              <a:defRPr sz="5600"/>
            </a:lvl4pPr>
            <a:lvl5pPr marL="2468879" indent="-640079">
              <a:spcBef>
                <a:spcPts val="1300"/>
              </a:spcBef>
              <a:defRPr sz="5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69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075359"/>
            <a:ext cx="3578353" cy="1018033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35549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ildplatzhalter 2"/>
          <p:cNvSpPr>
            <a:spLocks noGrp="1"/>
          </p:cNvSpPr>
          <p:nvPr>
            <p:ph type="pic" idx="21"/>
          </p:nvPr>
        </p:nvSpPr>
        <p:spPr>
          <a:xfrm>
            <a:off x="0" y="0"/>
            <a:ext cx="20928001" cy="13716000"/>
          </a:xfrm>
          <a:prstGeom prst="rect">
            <a:avLst/>
          </a:prstGeom>
          <a:ln w="12700"/>
        </p:spPr>
        <p:txBody>
          <a:bodyPr tIns="45719" bIns="45719"/>
          <a:lstStyle/>
          <a:p>
            <a:endParaRPr/>
          </a:p>
        </p:txBody>
      </p:sp>
      <p:sp>
        <p:nvSpPr>
          <p:cNvPr id="7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096010" y="1097359"/>
            <a:ext cx="18728839" cy="2016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4000">
                <a:solidFill>
                  <a:srgbClr val="A6A6A6"/>
                </a:solidFill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4000">
                <a:solidFill>
                  <a:srgbClr val="A6A6A6"/>
                </a:solidFill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4000">
                <a:solidFill>
                  <a:srgbClr val="A6A6A6"/>
                </a:solidFill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4000">
                <a:solidFill>
                  <a:srgbClr val="A6A6A6"/>
                </a:solidFill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4000">
                <a:solidFill>
                  <a:srgbClr val="A6A6A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79" name="Grafik 7" descr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3674" y="11611564"/>
            <a:ext cx="1295849" cy="1162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n 2" descr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075359"/>
            <a:ext cx="3578353" cy="1018033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54020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ground Colored,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hteck 4"/>
          <p:cNvSpPr/>
          <p:nvPr/>
        </p:nvSpPr>
        <p:spPr>
          <a:xfrm flipH="1">
            <a:off x="0" y="0"/>
            <a:ext cx="20928001" cy="13716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89" name="Grafik 5" descr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3674" y="11611564"/>
            <a:ext cx="1295849" cy="1162097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exto del título"/>
          <p:cNvSpPr txBox="1">
            <a:spLocks noGrp="1"/>
          </p:cNvSpPr>
          <p:nvPr>
            <p:ph type="title"/>
          </p:nvPr>
        </p:nvSpPr>
        <p:spPr>
          <a:xfrm>
            <a:off x="1158173" y="1104417"/>
            <a:ext cx="18330638" cy="143310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800"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91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00000" y="3257599"/>
            <a:ext cx="18269611" cy="9563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300"/>
              </a:spcBef>
              <a:defRPr sz="5600">
                <a:solidFill>
                  <a:srgbClr val="FFFFFF"/>
                </a:solidFill>
              </a:defRPr>
            </a:lvl1pPr>
            <a:lvl2pPr marL="1123950" indent="-666750">
              <a:spcBef>
                <a:spcPts val="1300"/>
              </a:spcBef>
              <a:defRPr sz="5600">
                <a:solidFill>
                  <a:srgbClr val="FFFFFF"/>
                </a:solidFill>
              </a:defRPr>
            </a:lvl2pPr>
            <a:lvl3pPr marL="1447800" indent="-533400">
              <a:spcBef>
                <a:spcPts val="1300"/>
              </a:spcBef>
              <a:defRPr sz="5600">
                <a:solidFill>
                  <a:srgbClr val="FFFFFF"/>
                </a:solidFill>
              </a:defRPr>
            </a:lvl3pPr>
            <a:lvl4pPr marL="2011679" indent="-640079">
              <a:spcBef>
                <a:spcPts val="1300"/>
              </a:spcBef>
              <a:defRPr sz="5600">
                <a:solidFill>
                  <a:srgbClr val="FFFFFF"/>
                </a:solidFill>
              </a:defRPr>
            </a:lvl4pPr>
            <a:lvl5pPr marL="2468879" indent="-640079">
              <a:spcBef>
                <a:spcPts val="1300"/>
              </a:spcBef>
              <a:defRPr sz="5600">
                <a:solidFill>
                  <a:srgbClr val="FFFFFF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92" name="Imagen 2" descr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075359"/>
            <a:ext cx="3578353" cy="1018033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50881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groun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hteck 1"/>
          <p:cNvSpPr/>
          <p:nvPr/>
        </p:nvSpPr>
        <p:spPr>
          <a:xfrm>
            <a:off x="20899200" y="0"/>
            <a:ext cx="3484801" cy="13716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1" name="Gerader Verbinder 10"/>
          <p:cNvSpPr/>
          <p:nvPr/>
        </p:nvSpPr>
        <p:spPr>
          <a:xfrm flipH="1">
            <a:off x="3484800" y="0"/>
            <a:ext cx="1" cy="13716000"/>
          </a:xfrm>
          <a:prstGeom prst="line">
            <a:avLst/>
          </a:prstGeom>
          <a:ln w="12700">
            <a:solidFill>
              <a:srgbClr val="D9D9D9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02" name="Gerader Verbinder 11"/>
          <p:cNvSpPr/>
          <p:nvPr/>
        </p:nvSpPr>
        <p:spPr>
          <a:xfrm flipH="1">
            <a:off x="6959999" y="0"/>
            <a:ext cx="1" cy="13716000"/>
          </a:xfrm>
          <a:prstGeom prst="line">
            <a:avLst/>
          </a:prstGeom>
          <a:ln w="12700">
            <a:solidFill>
              <a:srgbClr val="D9D9D9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03" name="Gerader Verbinder 12"/>
          <p:cNvSpPr/>
          <p:nvPr/>
        </p:nvSpPr>
        <p:spPr>
          <a:xfrm flipH="1">
            <a:off x="10444799" y="0"/>
            <a:ext cx="1" cy="13716000"/>
          </a:xfrm>
          <a:prstGeom prst="line">
            <a:avLst/>
          </a:prstGeom>
          <a:ln w="12700">
            <a:solidFill>
              <a:srgbClr val="D9D9D9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04" name="Gerader Verbinder 13"/>
          <p:cNvSpPr/>
          <p:nvPr/>
        </p:nvSpPr>
        <p:spPr>
          <a:xfrm flipH="1">
            <a:off x="13929599" y="0"/>
            <a:ext cx="1" cy="13716000"/>
          </a:xfrm>
          <a:prstGeom prst="line">
            <a:avLst/>
          </a:prstGeom>
          <a:ln w="12700">
            <a:solidFill>
              <a:srgbClr val="D9D9D9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05" name="Gerader Verbinder 14"/>
          <p:cNvSpPr/>
          <p:nvPr/>
        </p:nvSpPr>
        <p:spPr>
          <a:xfrm flipH="1">
            <a:off x="17414400" y="0"/>
            <a:ext cx="1" cy="13716000"/>
          </a:xfrm>
          <a:prstGeom prst="line">
            <a:avLst/>
          </a:prstGeom>
          <a:ln w="12700">
            <a:solidFill>
              <a:srgbClr val="D9D9D9"/>
            </a:solidFill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106" name="Grafik 16" descr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3674" y="11611564"/>
            <a:ext cx="1295849" cy="116209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o del título"/>
          <p:cNvSpPr txBox="1">
            <a:spLocks noGrp="1"/>
          </p:cNvSpPr>
          <p:nvPr>
            <p:ph type="title"/>
          </p:nvPr>
        </p:nvSpPr>
        <p:spPr>
          <a:xfrm>
            <a:off x="1158173" y="1104417"/>
            <a:ext cx="18330638" cy="143310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800"/>
            </a:lvl1pPr>
          </a:lstStyle>
          <a:p>
            <a:r>
              <a:t>Texto del título</a:t>
            </a:r>
          </a:p>
        </p:txBody>
      </p:sp>
      <p:sp>
        <p:nvSpPr>
          <p:cNvPr id="108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00000" y="3257599"/>
            <a:ext cx="18269611" cy="95632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300"/>
              </a:spcBef>
              <a:defRPr sz="5600"/>
            </a:lvl1pPr>
            <a:lvl2pPr marL="1123950" indent="-666750">
              <a:spcBef>
                <a:spcPts val="1300"/>
              </a:spcBef>
              <a:defRPr sz="5600"/>
            </a:lvl2pPr>
            <a:lvl3pPr marL="1447800" indent="-533400">
              <a:spcBef>
                <a:spcPts val="1300"/>
              </a:spcBef>
              <a:defRPr sz="5600"/>
            </a:lvl3pPr>
            <a:lvl4pPr marL="2011679" indent="-640079">
              <a:spcBef>
                <a:spcPts val="1300"/>
              </a:spcBef>
              <a:defRPr sz="5600"/>
            </a:lvl4pPr>
            <a:lvl5pPr marL="2468879" indent="-640079">
              <a:spcBef>
                <a:spcPts val="1300"/>
              </a:spcBef>
              <a:defRPr sz="5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109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075359"/>
            <a:ext cx="3578353" cy="101803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10291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8" descr="Grafik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96789" y="12820861"/>
            <a:ext cx="3360001" cy="37259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hteck 6"/>
          <p:cNvSpPr/>
          <p:nvPr/>
        </p:nvSpPr>
        <p:spPr>
          <a:xfrm>
            <a:off x="20928000" y="0"/>
            <a:ext cx="3484801" cy="13716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4" name="Grafik 10" descr="Grafik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93674" y="11611564"/>
            <a:ext cx="1295849" cy="1162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6" descr="Imagen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9200" y="12075359"/>
            <a:ext cx="3578353" cy="101803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o del título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/>
          <a:p>
            <a:r>
              <a:t>Texto do título</a:t>
            </a:r>
          </a:p>
        </p:txBody>
      </p:sp>
      <p:sp>
        <p:nvSpPr>
          <p:cNvPr id="7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r>
              <a:t>Nível de texto 1</a:t>
            </a:r>
          </a:p>
          <a:p>
            <a:pPr lvl="1"/>
            <a:r>
              <a:t>Nível de texto 2</a:t>
            </a:r>
          </a:p>
          <a:p>
            <a:pPr lvl="2"/>
            <a:r>
              <a:t>Nível de texto 3</a:t>
            </a:r>
          </a:p>
          <a:p>
            <a:pPr lvl="3"/>
            <a:r>
              <a:t>Nível de texto 4</a:t>
            </a:r>
          </a:p>
          <a:p>
            <a:pPr lvl="4"/>
            <a:r>
              <a:t>Nível de texto 5</a:t>
            </a:r>
          </a:p>
        </p:txBody>
      </p:sp>
      <p:sp>
        <p:nvSpPr>
          <p:cNvPr id="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74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 spd="med"/>
  <p:txStyles>
    <p:title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accent4"/>
          </a:solidFill>
          <a:uFillTx/>
          <a:latin typeface="Noto Serif"/>
          <a:ea typeface="Noto Serif"/>
          <a:cs typeface="Noto Serif"/>
          <a:sym typeface="Noto Serif"/>
        </a:defRPr>
      </a:lvl1pPr>
      <a:lvl2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accent4"/>
          </a:solidFill>
          <a:uFillTx/>
          <a:latin typeface="Noto Serif"/>
          <a:ea typeface="Noto Serif"/>
          <a:cs typeface="Noto Serif"/>
          <a:sym typeface="Noto Serif"/>
        </a:defRPr>
      </a:lvl2pPr>
      <a:lvl3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accent4"/>
          </a:solidFill>
          <a:uFillTx/>
          <a:latin typeface="Noto Serif"/>
          <a:ea typeface="Noto Serif"/>
          <a:cs typeface="Noto Serif"/>
          <a:sym typeface="Noto Serif"/>
        </a:defRPr>
      </a:lvl3pPr>
      <a:lvl4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accent4"/>
          </a:solidFill>
          <a:uFillTx/>
          <a:latin typeface="Noto Serif"/>
          <a:ea typeface="Noto Serif"/>
          <a:cs typeface="Noto Serif"/>
          <a:sym typeface="Noto Serif"/>
        </a:defRPr>
      </a:lvl4pPr>
      <a:lvl5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accent4"/>
          </a:solidFill>
          <a:uFillTx/>
          <a:latin typeface="Noto Serif"/>
          <a:ea typeface="Noto Serif"/>
          <a:cs typeface="Noto Serif"/>
          <a:sym typeface="Noto Serif"/>
        </a:defRPr>
      </a:lvl5pPr>
      <a:lvl6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accent4"/>
          </a:solidFill>
          <a:uFillTx/>
          <a:latin typeface="Noto Serif"/>
          <a:ea typeface="Noto Serif"/>
          <a:cs typeface="Noto Serif"/>
          <a:sym typeface="Noto Serif"/>
        </a:defRPr>
      </a:lvl6pPr>
      <a:lvl7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accent4"/>
          </a:solidFill>
          <a:uFillTx/>
          <a:latin typeface="Noto Serif"/>
          <a:ea typeface="Noto Serif"/>
          <a:cs typeface="Noto Serif"/>
          <a:sym typeface="Noto Serif"/>
        </a:defRPr>
      </a:lvl7pPr>
      <a:lvl8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accent4"/>
          </a:solidFill>
          <a:uFillTx/>
          <a:latin typeface="Noto Serif"/>
          <a:ea typeface="Noto Serif"/>
          <a:cs typeface="Noto Serif"/>
          <a:sym typeface="Noto Serif"/>
        </a:defRPr>
      </a:lvl8pPr>
      <a:lvl9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accent4"/>
          </a:solidFill>
          <a:uFillTx/>
          <a:latin typeface="Noto Serif"/>
          <a:ea typeface="Noto Serif"/>
          <a:cs typeface="Noto Serif"/>
          <a:sym typeface="Noto Serif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Noto Sans"/>
          <a:ea typeface="Noto Sans"/>
          <a:cs typeface="Noto Sans"/>
          <a:sym typeface="Noto Sans"/>
        </a:defRPr>
      </a:lvl1pPr>
      <a:lvl2pPr marL="1110342" marR="0" indent="-653142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sz="6400" b="0" i="0" u="none" strike="noStrike" cap="none" spc="0" baseline="0">
          <a:solidFill>
            <a:srgbClr val="000000"/>
          </a:solidFill>
          <a:uFillTx/>
          <a:latin typeface="Noto Sans"/>
          <a:ea typeface="Noto Sans"/>
          <a:cs typeface="Noto Sans"/>
          <a:sym typeface="Noto Sans"/>
        </a:defRPr>
      </a:lvl2pPr>
      <a:lvl3pPr marL="1524000" marR="0" indent="-6096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Noto Sans"/>
          <a:ea typeface="Noto Sans"/>
          <a:cs typeface="Noto Sans"/>
          <a:sym typeface="Noto Sans"/>
        </a:defRPr>
      </a:lvl3pPr>
      <a:lvl4pPr marL="2103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sz="6400" b="0" i="0" u="none" strike="noStrike" cap="none" spc="0" baseline="0">
          <a:solidFill>
            <a:srgbClr val="000000"/>
          </a:solidFill>
          <a:uFillTx/>
          <a:latin typeface="Noto Sans"/>
          <a:ea typeface="Noto Sans"/>
          <a:cs typeface="Noto Sans"/>
          <a:sym typeface="Noto Sans"/>
        </a:defRPr>
      </a:lvl4pPr>
      <a:lvl5pPr marL="25603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sz="6400" b="0" i="0" u="none" strike="noStrike" cap="none" spc="0" baseline="0">
          <a:solidFill>
            <a:srgbClr val="000000"/>
          </a:solidFill>
          <a:uFillTx/>
          <a:latin typeface="Noto Sans"/>
          <a:ea typeface="Noto Sans"/>
          <a:cs typeface="Noto Sans"/>
          <a:sym typeface="Noto Sans"/>
        </a:defRPr>
      </a:lvl5pPr>
      <a:lvl6pPr marL="30175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Noto Sans"/>
          <a:ea typeface="Noto Sans"/>
          <a:cs typeface="Noto Sans"/>
          <a:sym typeface="Noto Sans"/>
        </a:defRPr>
      </a:lvl6pPr>
      <a:lvl7pPr marL="34747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Noto Sans"/>
          <a:ea typeface="Noto Sans"/>
          <a:cs typeface="Noto Sans"/>
          <a:sym typeface="Noto Sans"/>
        </a:defRPr>
      </a:lvl7pPr>
      <a:lvl8pPr marL="39319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Noto Sans"/>
          <a:ea typeface="Noto Sans"/>
          <a:cs typeface="Noto Sans"/>
          <a:sym typeface="Noto Sans"/>
        </a:defRPr>
      </a:lvl8pPr>
      <a:lvl9pPr marL="4389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Noto Sans"/>
          <a:ea typeface="Noto Sans"/>
          <a:cs typeface="Noto Sans"/>
          <a:sym typeface="Noto Sans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target.com/searchcio/definition/leadershi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 1"/>
          <p:cNvSpPr txBox="1">
            <a:spLocks noGrp="1"/>
          </p:cNvSpPr>
          <p:nvPr>
            <p:ph type="title"/>
          </p:nvPr>
        </p:nvSpPr>
        <p:spPr>
          <a:xfrm>
            <a:off x="2418114" y="3977680"/>
            <a:ext cx="15676352" cy="28136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Segue-me</a:t>
            </a:r>
            <a:br>
              <a:rPr lang="bg-BG" dirty="0">
                <a:latin typeface="+mn-lt"/>
              </a:rPr>
            </a:br>
            <a:br>
              <a:rPr lang="bg-BG" dirty="0">
                <a:latin typeface="+mn-lt"/>
              </a:rPr>
            </a:br>
            <a:endParaRPr dirty="0">
              <a:latin typeface="+mn-lt"/>
            </a:endParaRPr>
          </a:p>
        </p:txBody>
      </p:sp>
      <p:sp>
        <p:nvSpPr>
          <p:cNvPr id="127" name="Inhaltsplatzhalter 2"/>
          <p:cNvSpPr txBox="1">
            <a:spLocks noGrp="1"/>
          </p:cNvSpPr>
          <p:nvPr>
            <p:ph type="body" sz="quarter" idx="1"/>
          </p:nvPr>
        </p:nvSpPr>
        <p:spPr>
          <a:xfrm>
            <a:off x="2532414" y="4968230"/>
            <a:ext cx="15676352" cy="21602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6600" i="1" dirty="0">
                <a:latin typeface="+mn-lt"/>
              </a:rPr>
              <a:t>O processo natural de imitação </a:t>
            </a:r>
            <a:br>
              <a:rPr lang="bg-BG" sz="6600" i="1" dirty="0">
                <a:latin typeface="+mn-lt"/>
              </a:rPr>
            </a:br>
            <a:r>
              <a:rPr lang="en-US" sz="6600" i="1" dirty="0">
                <a:latin typeface="+mn-lt"/>
              </a:rPr>
              <a:t>como ambiente para o crescimento</a:t>
            </a:r>
            <a:endParaRPr i="1" dirty="0"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C08DAE-4B92-44F7-9EEF-EEA3BDDB4D15}"/>
              </a:ext>
            </a:extLst>
          </p:cNvPr>
          <p:cNvSpPr txBox="1">
            <a:spLocks/>
          </p:cNvSpPr>
          <p:nvPr/>
        </p:nvSpPr>
        <p:spPr>
          <a:xfrm>
            <a:off x="2933700" y="2426898"/>
            <a:ext cx="13830300" cy="75934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marL="0" marR="0" indent="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1110342" marR="0" indent="-653142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2pPr>
            <a:lvl3pPr marL="1524000" marR="0" indent="-60960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3pPr>
            <a:lvl4pPr marL="2103120" marR="0" indent="-73152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4pPr>
            <a:lvl5pPr marL="2560320" marR="0" indent="-73152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5pPr>
            <a:lvl6pPr marL="30175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6pPr>
            <a:lvl7pPr marL="34747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7pPr>
            <a:lvl8pPr marL="39319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8pPr>
            <a:lvl9pPr marL="43891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en-US" sz="4400" dirty="0">
                <a:solidFill>
                  <a:srgbClr val="0070C0"/>
                </a:solidFill>
              </a:rPr>
              <a:t>«Lembrai-vos dos vossos líderes, aqueles que vos anunciaram a palavra de Deus. Observai o desfecho da sua vida e imitai a sua fé.» </a:t>
            </a:r>
          </a:p>
          <a:p>
            <a:pPr algn="just" hangingPunct="1"/>
            <a:endParaRPr lang="en-US" sz="1200" dirty="0">
              <a:solidFill>
                <a:srgbClr val="0070C0"/>
              </a:solidFill>
            </a:endParaRPr>
          </a:p>
          <a:p>
            <a:pPr algn="just" hangingPunct="1"/>
            <a:r>
              <a:rPr lang="en-US" sz="3600" i="1" dirty="0">
                <a:solidFill>
                  <a:srgbClr val="0070C0"/>
                </a:solidFill>
              </a:rPr>
              <a:t>Hebreus 13:7 ESV</a:t>
            </a:r>
          </a:p>
          <a:p>
            <a:pPr algn="just" hangingPunct="1"/>
            <a:endParaRPr lang="LID4096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225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C08DAE-4B92-44F7-9EEF-EEA3BDDB4D15}"/>
              </a:ext>
            </a:extLst>
          </p:cNvPr>
          <p:cNvSpPr txBox="1">
            <a:spLocks/>
          </p:cNvSpPr>
          <p:nvPr/>
        </p:nvSpPr>
        <p:spPr>
          <a:xfrm>
            <a:off x="3069625" y="2142693"/>
            <a:ext cx="13830300" cy="75934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marL="0" marR="0" indent="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1110342" marR="0" indent="-653142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2pPr>
            <a:lvl3pPr marL="1524000" marR="0" indent="-60960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3pPr>
            <a:lvl4pPr marL="2103120" marR="0" indent="-73152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4pPr>
            <a:lvl5pPr marL="2560320" marR="0" indent="-73152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5pPr>
            <a:lvl6pPr marL="30175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6pPr>
            <a:lvl7pPr marL="34747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7pPr>
            <a:lvl8pPr marL="39319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8pPr>
            <a:lvl9pPr marL="43891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algn="l"/>
            <a:r>
              <a:rPr lang="en-US" sz="4800" dirty="0">
                <a:solidFill>
                  <a:srgbClr val="0070C0"/>
                </a:solidFill>
              </a:rPr>
              <a:t>Três passos:</a:t>
            </a:r>
          </a:p>
          <a:p>
            <a:pPr algn="l"/>
            <a:endParaRPr lang="en-US" sz="1000" dirty="0">
              <a:solidFill>
                <a:srgbClr val="0070C0"/>
              </a:solidFill>
            </a:endParaRPr>
          </a:p>
          <a:p>
            <a:pPr marL="812800" algn="l"/>
            <a:r>
              <a:rPr lang="en-US" sz="4400" dirty="0">
                <a:solidFill>
                  <a:srgbClr val="0070C0"/>
                </a:solidFill>
              </a:rPr>
              <a:t>1. Lembre-se</a:t>
            </a:r>
          </a:p>
          <a:p>
            <a:pPr marL="812800" algn="l"/>
            <a:r>
              <a:rPr lang="en-US" sz="4400" dirty="0">
                <a:solidFill>
                  <a:srgbClr val="0070C0"/>
                </a:solidFill>
              </a:rPr>
              <a:t>2. Observar</a:t>
            </a:r>
          </a:p>
          <a:p>
            <a:pPr marL="812800" algn="l"/>
            <a:r>
              <a:rPr lang="en-US" sz="4400" dirty="0">
                <a:solidFill>
                  <a:srgbClr val="0070C0"/>
                </a:solidFill>
              </a:rPr>
              <a:t>3. Imitar</a:t>
            </a:r>
          </a:p>
          <a:p>
            <a:pPr algn="l" hangingPunct="1"/>
            <a:endParaRPr lang="LID4096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687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51980A-1399-4920-B3DC-F37F2038E962}"/>
              </a:ext>
            </a:extLst>
          </p:cNvPr>
          <p:cNvSpPr txBox="1">
            <a:spLocks/>
          </p:cNvSpPr>
          <p:nvPr/>
        </p:nvSpPr>
        <p:spPr>
          <a:xfrm>
            <a:off x="4391947" y="3360956"/>
            <a:ext cx="15600106" cy="29316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marL="0" marR="0" indent="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1110342" marR="0" indent="-653142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2pPr>
            <a:lvl3pPr marL="1524000" marR="0" indent="-60960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3pPr>
            <a:lvl4pPr marL="2103120" marR="0" indent="-73152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4pPr>
            <a:lvl5pPr marL="2560320" marR="0" indent="-73152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5pPr>
            <a:lvl6pPr marL="30175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6pPr>
            <a:lvl7pPr marL="34747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7pPr>
            <a:lvl8pPr marL="39319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8pPr>
            <a:lvl9pPr marL="43891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70C0"/>
                </a:solidFill>
              </a:rPr>
              <a:t>«Exorto-vos, pois, a que sejais meus imitadores.» </a:t>
            </a:r>
          </a:p>
          <a:p>
            <a:pPr algn="l"/>
            <a:endParaRPr lang="en-US" sz="1200" dirty="0">
              <a:solidFill>
                <a:srgbClr val="0070C0"/>
              </a:solidFill>
            </a:endParaRPr>
          </a:p>
          <a:p>
            <a:pPr algn="l"/>
            <a:r>
              <a:rPr lang="en-US" sz="3600" i="1" dirty="0">
                <a:solidFill>
                  <a:srgbClr val="0070C0"/>
                </a:solidFill>
              </a:rPr>
              <a:t>1 Coríntios 4:16 ESV</a:t>
            </a:r>
          </a:p>
          <a:p>
            <a:pPr algn="l" hangingPunct="1"/>
            <a:endParaRPr lang="LID4096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627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C08DAE-4B92-44F7-9EEF-EEA3BDDB4D15}"/>
              </a:ext>
            </a:extLst>
          </p:cNvPr>
          <p:cNvSpPr txBox="1">
            <a:spLocks/>
          </p:cNvSpPr>
          <p:nvPr/>
        </p:nvSpPr>
        <p:spPr>
          <a:xfrm>
            <a:off x="2933700" y="2884098"/>
            <a:ext cx="13830300" cy="75934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marL="0" marR="0" indent="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1110342" marR="0" indent="-653142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2pPr>
            <a:lvl3pPr marL="1524000" marR="0" indent="-60960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3pPr>
            <a:lvl4pPr marL="2103120" marR="0" indent="-73152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4pPr>
            <a:lvl5pPr marL="2560320" marR="0" indent="-73152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5pPr>
            <a:lvl6pPr marL="30175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6pPr>
            <a:lvl7pPr marL="34747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7pPr>
            <a:lvl8pPr marL="39319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8pPr>
            <a:lvl9pPr marL="43891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algn="l" hangingPunct="1"/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934C4-74D5-4722-8974-F715C52D3BB4}"/>
              </a:ext>
            </a:extLst>
          </p:cNvPr>
          <p:cNvSpPr txBox="1">
            <a:spLocks/>
          </p:cNvSpPr>
          <p:nvPr/>
        </p:nvSpPr>
        <p:spPr>
          <a:xfrm>
            <a:off x="5234448" y="3931948"/>
            <a:ext cx="11136973" cy="43513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marL="0" marR="0" indent="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1110342" marR="0" indent="-653142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2pPr>
            <a:lvl3pPr marL="1524000" marR="0" indent="-60960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3pPr>
            <a:lvl4pPr marL="2103120" marR="0" indent="-73152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4pPr>
            <a:lvl5pPr marL="2560320" marR="0" indent="-731520" algn="ctr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6400" b="0" i="0" u="none" strike="noStrike" cap="none" spc="0" baseline="0">
                <a:solidFill>
                  <a:schemeClr val="accent4"/>
                </a:solidFill>
                <a:uFillTx/>
                <a:latin typeface="Noto Serif"/>
                <a:ea typeface="Noto Serif"/>
                <a:cs typeface="Noto Serif"/>
                <a:sym typeface="Noto Serif"/>
              </a:defRPr>
            </a:lvl5pPr>
            <a:lvl6pPr marL="30175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6pPr>
            <a:lvl7pPr marL="34747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7pPr>
            <a:lvl8pPr marL="39319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8pPr>
            <a:lvl9pPr marL="4389120" marR="0" indent="-731520" algn="l" defTabSz="18288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algn="l" hangingPunct="1"/>
            <a:r>
              <a:rPr lang="en-US" sz="4400" dirty="0">
                <a:solidFill>
                  <a:srgbClr val="0070C0"/>
                </a:solidFill>
              </a:rPr>
              <a:t>«Sede meus imitadores, como eu sou de Cristo.» </a:t>
            </a:r>
          </a:p>
          <a:p>
            <a:pPr algn="l" hangingPunct="1"/>
            <a:endParaRPr lang="en-US" sz="1200" dirty="0">
              <a:solidFill>
                <a:srgbClr val="0070C0"/>
              </a:solidFill>
            </a:endParaRPr>
          </a:p>
          <a:p>
            <a:pPr algn="l" hangingPunct="1"/>
            <a:r>
              <a:rPr lang="en-US" sz="3600" i="1" dirty="0">
                <a:solidFill>
                  <a:srgbClr val="0070C0"/>
                </a:solidFill>
              </a:rPr>
              <a:t>1 Coríntios 11:1 ESV</a:t>
            </a:r>
          </a:p>
          <a:p>
            <a:pPr algn="l" hangingPunct="1"/>
            <a:endParaRPr lang="LID4096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02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8390C-96EC-4A18-BBC7-16D9B45E414D}"/>
              </a:ext>
            </a:extLst>
          </p:cNvPr>
          <p:cNvSpPr txBox="1"/>
          <p:nvPr/>
        </p:nvSpPr>
        <p:spPr>
          <a:xfrm>
            <a:off x="2070100" y="3438385"/>
            <a:ext cx="1360170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 minha história</a:t>
            </a:r>
            <a:r>
              <a:rPr lang="bg-BG" sz="4000" dirty="0">
                <a:solidFill>
                  <a:srgbClr val="0070C0"/>
                </a:solidFill>
              </a:rPr>
              <a:t>	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430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B40560-03CA-4E3F-9AA7-984D7370D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" y="0"/>
            <a:ext cx="9395268" cy="6695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C1654C-A73B-47EC-A78C-AA90776C3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4" y="6629400"/>
            <a:ext cx="9448800" cy="708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7EDA2-3078-4EDA-9E47-071D2CB1F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556" y="-1"/>
            <a:ext cx="11538207" cy="153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4289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8390C-96EC-4A18-BBC7-16D9B45E414D}"/>
              </a:ext>
            </a:extLst>
          </p:cNvPr>
          <p:cNvSpPr txBox="1"/>
          <p:nvPr/>
        </p:nvSpPr>
        <p:spPr>
          <a:xfrm>
            <a:off x="2070100" y="3438385"/>
            <a:ext cx="1360170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 psicologia confirma isso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7553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greatergood.berkeley.edu/images/jcogs_img/cache/Why_Imitation_Is_at_the_Heart_of_Being_Human-1x_-_28de80_-_79a264a9f585c52374ba6f06cc2c80a59def1c7c.jpg">
            <a:extLst>
              <a:ext uri="{FF2B5EF4-FFF2-40B4-BE49-F238E27FC236}">
                <a16:creationId xmlns:a16="http://schemas.microsoft.com/office/drawing/2014/main" id="{34166F63-4C50-4ABC-831D-49149A89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70" y="1104901"/>
            <a:ext cx="7585109" cy="50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kuyperian.com/wp-content/uploads/2018/03/Capture.jpg">
            <a:extLst>
              <a:ext uri="{FF2B5EF4-FFF2-40B4-BE49-F238E27FC236}">
                <a16:creationId xmlns:a16="http://schemas.microsoft.com/office/drawing/2014/main" id="{A861DD15-EBF2-475F-90F2-C2572A1F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91" y="3633270"/>
            <a:ext cx="10177358" cy="880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2239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AAAF-7D19-4E7E-9BC6-17A82595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68790-C37D-4C73-8907-D66BA666224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026" name="Picture 2" descr="Why Having a Role Model is Important For Your Student? | Global Career  Counsellor Certification">
            <a:extLst>
              <a:ext uri="{FF2B5EF4-FFF2-40B4-BE49-F238E27FC236}">
                <a16:creationId xmlns:a16="http://schemas.microsoft.com/office/drawing/2014/main" id="{2F0BCB4F-5049-4E65-B005-15577531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43" y="2027850"/>
            <a:ext cx="13139088" cy="88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9319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8390C-96EC-4A18-BBC7-16D9B45E414D}"/>
              </a:ext>
            </a:extLst>
          </p:cNvPr>
          <p:cNvSpPr txBox="1"/>
          <p:nvPr/>
        </p:nvSpPr>
        <p:spPr>
          <a:xfrm>
            <a:off x="2070100" y="3438385"/>
            <a:ext cx="1360170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 Realidade da Liderança Pastoral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569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CF3CA-84EB-533C-183C-7AE758C10A9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591109" y="3290282"/>
            <a:ext cx="15676352" cy="50134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0070C0"/>
                </a:solidFill>
                <a:latin typeface="+mn-lt"/>
              </a:rPr>
              <a:t>Quer queiras quer não, 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0070C0"/>
                </a:solidFill>
                <a:latin typeface="+mn-lt"/>
              </a:rPr>
              <a:t>as pessoas da sua igreja estão a seguir o seu exemplo</a:t>
            </a:r>
            <a:endParaRPr lang="LID4096" sz="5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984518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AAAF-7D19-4E7E-9BC6-17A82595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68790-C37D-4C73-8907-D66BA666224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026" name="Picture 2" descr="Why Having a Role Model is Important For Your Student? | Global Career  Counsellor Certification">
            <a:extLst>
              <a:ext uri="{FF2B5EF4-FFF2-40B4-BE49-F238E27FC236}">
                <a16:creationId xmlns:a16="http://schemas.microsoft.com/office/drawing/2014/main" id="{2F0BCB4F-5049-4E65-B005-15577531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43" y="2027850"/>
            <a:ext cx="13139088" cy="88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9853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8390C-96EC-4A18-BBC7-16D9B45E414D}"/>
              </a:ext>
            </a:extLst>
          </p:cNvPr>
          <p:cNvSpPr txBox="1"/>
          <p:nvPr/>
        </p:nvSpPr>
        <p:spPr>
          <a:xfrm>
            <a:off x="2070100" y="3438385"/>
            <a:ext cx="1360170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 Fonte: Cristo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4022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68790-C37D-4C73-8907-D66BA666224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557814" y="4428480"/>
            <a:ext cx="15676352" cy="216024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João 15</a:t>
            </a:r>
          </a:p>
          <a:p>
            <a:r>
              <a:rPr lang="en-US" dirty="0"/>
              <a:t>«Permanecei em mim… sem mim nada podeis fazer.»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89047658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379BBD-40B5-40BB-A129-CD83F093F093}"/>
              </a:ext>
            </a:extLst>
          </p:cNvPr>
          <p:cNvSpPr txBox="1"/>
          <p:nvPr/>
        </p:nvSpPr>
        <p:spPr>
          <a:xfrm>
            <a:off x="1993900" y="2692341"/>
            <a:ext cx="1360170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Reflexões práticas</a:t>
            </a:r>
            <a:r>
              <a:rPr lang="bg-BG" sz="4000" dirty="0">
                <a:solidFill>
                  <a:srgbClr val="0070C0"/>
                </a:solidFill>
              </a:rPr>
              <a:t>	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9820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D398-5C99-4FBB-9FA6-0B76D145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3" y="506894"/>
            <a:ext cx="11113562" cy="2813663"/>
          </a:xfrm>
        </p:spPr>
        <p:txBody>
          <a:bodyPr/>
          <a:lstStyle/>
          <a:p>
            <a:r>
              <a:rPr lang="en-US" dirty="0">
                <a:latin typeface="+mn-lt"/>
              </a:rPr>
              <a:t>Trabalhem em grupos</a:t>
            </a:r>
            <a:endParaRPr lang="LID4096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73FED-ED18-4D18-8520-A3D1592D381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378785" y="4227871"/>
            <a:ext cx="15676352" cy="7216877"/>
          </a:xfrm>
        </p:spPr>
        <p:txBody>
          <a:bodyPr>
            <a:normAutofit fontScale="92500"/>
          </a:bodyPr>
          <a:lstStyle/>
          <a:p>
            <a:pPr marL="984250" lvl="0" indent="-614363" algn="just">
              <a:lnSpc>
                <a:spcPct val="115000"/>
              </a:lnSpc>
              <a:buFont typeface="+mj-lt"/>
              <a:buAutoNum type="arabicPeriod"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Pense na sua vida. Quem o influenciou mais: um dos seus pais? Um pastor? Um professor? Ou outra pessoa?</a:t>
            </a:r>
          </a:p>
          <a:p>
            <a:pPr marL="984250" lvl="0" indent="-614363" algn="just">
              <a:lnSpc>
                <a:spcPct val="115000"/>
              </a:lnSpc>
              <a:buFont typeface="+mj-lt"/>
              <a:buAutoNum type="arabicPeriod"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Agora, pense no comportamento que essas pessoas demonstram. Em que medida serviram de modelo para ações e valores que são importantes para si hoje?</a:t>
            </a:r>
          </a:p>
          <a:p>
            <a:pPr marL="984250" lvl="0" indent="-614363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Partilhe com o grupo como é que estas pessoas o influenciaram? Por que se lembra delas? Do que é que se lembra delas?</a:t>
            </a:r>
          </a:p>
          <a:p>
            <a:pPr marL="742950" indent="-742950" algn="just">
              <a:buFont typeface="+mj-lt"/>
              <a:buAutoNum type="arabicPeriod"/>
            </a:pPr>
            <a:endParaRPr lang="LID4096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0498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46221-115A-A6A4-C052-6B5DA979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1D562B-BA1E-9B7A-C43D-58BE867F3404}"/>
              </a:ext>
            </a:extLst>
          </p:cNvPr>
          <p:cNvSpPr txBox="1"/>
          <p:nvPr/>
        </p:nvSpPr>
        <p:spPr>
          <a:xfrm>
            <a:off x="2133600" y="3203435"/>
            <a:ext cx="1360170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O que é a liderança?</a:t>
            </a:r>
            <a:r>
              <a:rPr lang="bg-BG" sz="4000" dirty="0">
                <a:solidFill>
                  <a:srgbClr val="0070C0"/>
                </a:solidFill>
              </a:rPr>
              <a:t>	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46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27525E-896B-4470-9A0C-59A88548B262}"/>
              </a:ext>
            </a:extLst>
          </p:cNvPr>
          <p:cNvSpPr txBox="1"/>
          <p:nvPr/>
        </p:nvSpPr>
        <p:spPr>
          <a:xfrm>
            <a:off x="2228850" y="2838450"/>
            <a:ext cx="16725900" cy="51706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0070C0"/>
                </a:solidFill>
              </a:rPr>
              <a:t>«A liderança é a capacidade de influenciar os outros — sobretudo através do exemplo pessoal.»</a:t>
            </a:r>
          </a:p>
          <a:p>
            <a:pPr algn="ctr">
              <a:lnSpc>
                <a:spcPct val="150000"/>
              </a:lnSpc>
            </a:pPr>
            <a:endParaRPr lang="bg-BG" sz="5400" u="sng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indent="0" algn="ctr" defTabSz="18288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5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0020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8CF843-114D-4AA5-AC69-AA96DC1540EB}"/>
              </a:ext>
            </a:extLst>
          </p:cNvPr>
          <p:cNvSpPr txBox="1"/>
          <p:nvPr/>
        </p:nvSpPr>
        <p:spPr>
          <a:xfrm>
            <a:off x="2247900" y="1126985"/>
            <a:ext cx="13601700" cy="141577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Competências de liderança</a:t>
            </a:r>
            <a:r>
              <a:rPr lang="bg-BG" sz="4000" dirty="0">
                <a:solidFill>
                  <a:srgbClr val="0070C0"/>
                </a:solidFill>
              </a:rPr>
              <a:t>	</a:t>
            </a:r>
            <a:endParaRPr lang="en-GB" sz="4000" dirty="0">
              <a:solidFill>
                <a:srgbClr val="0070C0"/>
              </a:solidFill>
            </a:endParaRP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4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092B8-7761-486D-9635-5165B000254B}"/>
              </a:ext>
            </a:extLst>
          </p:cNvPr>
          <p:cNvSpPr txBox="1"/>
          <p:nvPr/>
        </p:nvSpPr>
        <p:spPr>
          <a:xfrm>
            <a:off x="2247900" y="2542755"/>
            <a:ext cx="7562850" cy="923329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Competências clássicas – O que fazemos</a:t>
            </a:r>
          </a:p>
          <a:p>
            <a:r>
              <a:rPr lang="en-US" sz="3200" dirty="0">
                <a:solidFill>
                  <a:schemeClr val="tx2"/>
                </a:solidFill>
              </a:rPr>
              <a:t>Orientadas para a ação e as competências</a:t>
            </a:r>
          </a:p>
          <a:p>
            <a:pPr marL="342900" marR="0" indent="-34290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bg-BG" sz="32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Pensamento estratégico, visão </a:t>
            </a:r>
            <a:endParaRPr lang="bg-BG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Planeamento e execução, competências organizacionais,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Gestão de pessoas, recrutamento, formação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Trabalho em equipa, organização, liderança, dinâmica de grupo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Competências de comunicação, capacidade de escuta, assertividade, dar e receber feedback</a:t>
            </a:r>
            <a:endParaRPr lang="bg-BG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Influenciar e persuadir pessoas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Gestão de conflitos e diferenças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Gestão da mudança</a:t>
            </a:r>
          </a:p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bg-BG" sz="3200" dirty="0">
              <a:solidFill>
                <a:srgbClr val="0070C0"/>
              </a:solidFill>
            </a:endParaRPr>
          </a:p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32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21652-BDA3-4165-BA10-4EE84FAC68AB}"/>
              </a:ext>
            </a:extLst>
          </p:cNvPr>
          <p:cNvSpPr txBox="1"/>
          <p:nvPr/>
        </p:nvSpPr>
        <p:spPr>
          <a:xfrm>
            <a:off x="11791950" y="2561805"/>
            <a:ext cx="7562850" cy="80637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Meta-competências – Quem somos</a:t>
            </a:r>
          </a:p>
          <a:p>
            <a:r>
              <a:rPr lang="en-GB" sz="3200" dirty="0">
                <a:solidFill>
                  <a:schemeClr val="tx2"/>
                </a:solidFill>
              </a:rPr>
              <a:t>Orientados para nós próprios e para o ser</a:t>
            </a:r>
          </a:p>
          <a:p>
            <a:pPr lvl="0"/>
            <a:endParaRPr lang="bg-BG" sz="3200" dirty="0">
              <a:solidFill>
                <a:srgbClr val="0070C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Autoconsciência (valores, motivação, vocação, missão, entusiasmo)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Humildade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Presença, conhecimento, abertura, confiança, carisma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Foco, atenção concentrada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Empatia, compaixão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Integridade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Caracter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Confiança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Sabedoria</a:t>
            </a:r>
          </a:p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bg-BG" sz="3200" dirty="0">
              <a:solidFill>
                <a:srgbClr val="0070C0"/>
              </a:solidFill>
            </a:endParaRPr>
          </a:p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32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569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CEF5-C5EA-ADE5-EE59-F19F4B15FE1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615822" y="4303539"/>
            <a:ext cx="15676352" cy="3024018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sz="4000" dirty="0">
                <a:solidFill>
                  <a:srgbClr val="0070C0"/>
                </a:solidFill>
              </a:rPr>
              <a:t>«Podes ensinar o que sabes, mas reproduzes quem és.» </a:t>
            </a:r>
          </a:p>
          <a:p>
            <a:pPr>
              <a:lnSpc>
                <a:spcPct val="170000"/>
              </a:lnSpc>
            </a:pPr>
            <a:r>
              <a:rPr lang="en-US" sz="4000" dirty="0">
                <a:solidFill>
                  <a:srgbClr val="0070C0"/>
                </a:solidFill>
              </a:rPr>
              <a:t>John Maxwell</a:t>
            </a:r>
          </a:p>
          <a:p>
            <a:pPr>
              <a:lnSpc>
                <a:spcPct val="170000"/>
              </a:lnSpc>
            </a:pPr>
            <a:endParaRPr lang="LID4096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751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77EB-BD70-49B6-A3CC-5C713D28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114" y="739180"/>
            <a:ext cx="15676352" cy="2813663"/>
          </a:xfrm>
        </p:spPr>
        <p:txBody>
          <a:bodyPr>
            <a:normAutofit/>
          </a:bodyPr>
          <a:lstStyle/>
          <a:p>
            <a:r>
              <a:rPr lang="de-DE" sz="6000" b="0" dirty="0">
                <a:latin typeface="+mn-lt"/>
              </a:rPr>
              <a:t>Calvin B. Rock</a:t>
            </a:r>
            <a:endParaRPr lang="LID4096" sz="6000" b="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2D652-5B60-498C-9372-72AEF8A98E1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095500" y="4095750"/>
            <a:ext cx="16611600" cy="7562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70C0"/>
                </a:solidFill>
                <a:latin typeface="+mn-lt"/>
              </a:rPr>
              <a:t>«A aplicação de técnicas de gestão por si só pode ser eficaz para uma General Motors industrial, onde o sucesso é avaliado estritamente pelo lucro financeiro, mas nunca numa Conferência Geral espiritual, onde a eficácia depende da Presença Divina... se a casa — qualquer casa, e especialmente a casa de Deus — quiser prosperar, a sua liderança deve, acima de tudo, possuir bondade moral.»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  <a:latin typeface="+mn-lt"/>
              </a:rPr>
              <a:t>Liderança da Igreja: Um apelo à virtude, 6</a:t>
            </a:r>
          </a:p>
          <a:p>
            <a:pPr>
              <a:lnSpc>
                <a:spcPct val="150000"/>
              </a:lnSpc>
            </a:pPr>
            <a:endParaRPr lang="LID4096" sz="4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4743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8CF843-114D-4AA5-AC69-AA96DC1540EB}"/>
              </a:ext>
            </a:extLst>
          </p:cNvPr>
          <p:cNvSpPr txBox="1"/>
          <p:nvPr/>
        </p:nvSpPr>
        <p:spPr>
          <a:xfrm>
            <a:off x="2247900" y="1126985"/>
            <a:ext cx="13601700" cy="141577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Competências de liderança</a:t>
            </a:r>
            <a:r>
              <a:rPr lang="bg-BG" sz="4000" dirty="0">
                <a:solidFill>
                  <a:srgbClr val="0070C0"/>
                </a:solidFill>
              </a:rPr>
              <a:t>	</a:t>
            </a:r>
            <a:endParaRPr lang="en-GB" sz="4000" dirty="0">
              <a:solidFill>
                <a:srgbClr val="0070C0"/>
              </a:solidFill>
            </a:endParaRP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4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092B8-7761-486D-9635-5165B000254B}"/>
              </a:ext>
            </a:extLst>
          </p:cNvPr>
          <p:cNvSpPr txBox="1"/>
          <p:nvPr/>
        </p:nvSpPr>
        <p:spPr>
          <a:xfrm>
            <a:off x="2247900" y="2542755"/>
            <a:ext cx="7562850" cy="781752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Frutos do Espírito</a:t>
            </a:r>
          </a:p>
          <a:p>
            <a:r>
              <a:rPr lang="en-GB" sz="3200" dirty="0">
                <a:solidFill>
                  <a:schemeClr val="tx2"/>
                </a:solidFill>
              </a:rPr>
              <a:t>Gálatas 5:22-24</a:t>
            </a:r>
          </a:p>
          <a:p>
            <a:pPr lvl="0"/>
            <a:endParaRPr lang="bg-BG" sz="3200" dirty="0">
              <a:solidFill>
                <a:srgbClr val="0070C0"/>
              </a:solidFill>
            </a:endParaRP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Amor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Alegria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Paz 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Paciência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Bondade, Benevolência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Fidelidade, Mansidão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Autocontrole</a:t>
            </a:r>
            <a:endParaRPr lang="bg-BG" sz="3200" dirty="0">
              <a:solidFill>
                <a:srgbClr val="0070C0"/>
              </a:solidFill>
            </a:endParaRPr>
          </a:p>
          <a:p>
            <a:pPr marL="0" marR="0" indent="0" defTabSz="18288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bg-BG" sz="3200" dirty="0">
              <a:solidFill>
                <a:srgbClr val="0070C0"/>
              </a:solidFill>
            </a:endParaRPr>
          </a:p>
          <a:p>
            <a:pPr marL="0" marR="0" indent="0" defTabSz="18288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32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21652-BDA3-4165-BA10-4EE84FAC68AB}"/>
              </a:ext>
            </a:extLst>
          </p:cNvPr>
          <p:cNvSpPr txBox="1"/>
          <p:nvPr/>
        </p:nvSpPr>
        <p:spPr>
          <a:xfrm>
            <a:off x="11791950" y="2561805"/>
            <a:ext cx="7562850" cy="1027973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Meta-competências</a:t>
            </a:r>
          </a:p>
          <a:p>
            <a:pPr lvl="0"/>
            <a:endParaRPr lang="bg-BG" sz="3200" dirty="0">
              <a:solidFill>
                <a:srgbClr val="0070C0"/>
              </a:solidFill>
            </a:endParaRP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Autoconsciência (valores, motivação, vocação, missão, entusiasmo)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Humildade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Presença, conhecimento, abertura, confiança, carisma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Foco, atenção concentrada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Empatia, compaixão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Integridade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Caracter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Confiança</a:t>
            </a:r>
          </a:p>
          <a:p>
            <a:pPr marL="742950" lvl="0" indent="-7429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Sabedoria</a:t>
            </a:r>
          </a:p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bg-BG" sz="3200" dirty="0">
              <a:solidFill>
                <a:srgbClr val="0070C0"/>
              </a:solidFill>
            </a:endParaRPr>
          </a:p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ID4096" sz="32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653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220609-43F3-4CC2-8146-00A5F3A78AE3}"/>
              </a:ext>
            </a:extLst>
          </p:cNvPr>
          <p:cNvSpPr txBox="1"/>
          <p:nvPr/>
        </p:nvSpPr>
        <p:spPr>
          <a:xfrm>
            <a:off x="2133600" y="3203435"/>
            <a:ext cx="13601700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O princípio bíblico da imitação</a:t>
            </a:r>
            <a:r>
              <a:rPr lang="bg-BG" sz="4000" dirty="0">
                <a:solidFill>
                  <a:srgbClr val="0070C0"/>
                </a:solidFill>
              </a:rPr>
              <a:t>	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606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SDA">
  <a:themeElements>
    <a:clrScheme name="SDA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E36520"/>
      </a:accent1>
      <a:accent2>
        <a:srgbClr val="448220"/>
      </a:accent2>
      <a:accent3>
        <a:srgbClr val="3E8391"/>
      </a:accent3>
      <a:accent4>
        <a:srgbClr val="003E67"/>
      </a:accent4>
      <a:accent5>
        <a:srgbClr val="4D7549"/>
      </a:accent5>
      <a:accent6>
        <a:srgbClr val="FFA92C"/>
      </a:accent6>
      <a:hlink>
        <a:srgbClr val="0000FF"/>
      </a:hlink>
      <a:folHlink>
        <a:srgbClr val="FF00FF"/>
      </a:folHlink>
    </a:clrScheme>
    <a:fontScheme name="SD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DA">
  <a:themeElements>
    <a:clrScheme name="S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6520"/>
      </a:accent1>
      <a:accent2>
        <a:srgbClr val="448220"/>
      </a:accent2>
      <a:accent3>
        <a:srgbClr val="3E8391"/>
      </a:accent3>
      <a:accent4>
        <a:srgbClr val="003E67"/>
      </a:accent4>
      <a:accent5>
        <a:srgbClr val="4D7549"/>
      </a:accent5>
      <a:accent6>
        <a:srgbClr val="FFA92C"/>
      </a:accent6>
      <a:hlink>
        <a:srgbClr val="0000FF"/>
      </a:hlink>
      <a:folHlink>
        <a:srgbClr val="FF00FF"/>
      </a:folHlink>
    </a:clrScheme>
    <a:fontScheme name="SD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519</Words>
  <Application>Microsoft Office PowerPoint</Application>
  <PresentationFormat>Custom</PresentationFormat>
  <Paragraphs>83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1_SDA</vt:lpstr>
      <vt:lpstr>Segue-me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Calvin B. Rock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Trabalhem em grupos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presentation preview</dc:title>
  <cp:keywords>, docId:EE280077361B1706372BA67BABCBB2B5</cp:keywords>
  <cp:lastModifiedBy>José Lagoa</cp:lastModifiedBy>
  <cp:revision>193</cp:revision>
  <dcterms:modified xsi:type="dcterms:W3CDTF">2026-05-27T13:22:01Z</dcterms:modified>
</cp:coreProperties>
</file>