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4" r:id="rId8"/>
    <p:sldId id="264" r:id="rId9"/>
    <p:sldId id="277" r:id="rId10"/>
    <p:sldId id="266" r:id="rId11"/>
    <p:sldId id="267" r:id="rId12"/>
    <p:sldId id="268" r:id="rId13"/>
    <p:sldId id="269" r:id="rId14"/>
    <p:sldId id="275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2"/>
  </p:normalViewPr>
  <p:slideViewPr>
    <p:cSldViewPr snapToGrid="0" snapToObjects="1">
      <p:cViewPr varScale="1">
        <p:scale>
          <a:sx n="111" d="100"/>
          <a:sy n="11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11369-5958-43BB-BED2-36E06AB8C353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F4BBB8-7898-4A3D-8750-09761060B3AC}">
      <dgm:prSet custT="1"/>
      <dgm:spPr/>
      <dgm:t>
        <a:bodyPr/>
        <a:lstStyle/>
        <a:p>
          <a:r>
            <a:rPr lang="en-US" sz="1400" dirty="0"/>
            <a:t>20%</a:t>
          </a:r>
        </a:p>
        <a:p>
          <a:r>
            <a:rPr lang="en-US" sz="1400" dirty="0"/>
            <a:t>Pregação e preparação</a:t>
          </a:r>
        </a:p>
      </dgm:t>
    </dgm:pt>
    <dgm:pt modelId="{929F35F5-43A7-49B1-B714-1FE3AE2C06A3}" type="parTrans" cxnId="{6CCFE8AC-CE53-4896-8BCE-9A0056146F86}">
      <dgm:prSet/>
      <dgm:spPr/>
      <dgm:t>
        <a:bodyPr/>
        <a:lstStyle/>
        <a:p>
          <a:endParaRPr lang="en-US"/>
        </a:p>
      </dgm:t>
    </dgm:pt>
    <dgm:pt modelId="{1C24B6FF-2360-4B65-A390-23BBF6ED013D}" type="sibTrans" cxnId="{6CCFE8AC-CE53-4896-8BCE-9A0056146F86}">
      <dgm:prSet/>
      <dgm:spPr/>
      <dgm:t>
        <a:bodyPr/>
        <a:lstStyle/>
        <a:p>
          <a:endParaRPr lang="en-US"/>
        </a:p>
      </dgm:t>
    </dgm:pt>
    <dgm:pt modelId="{EF8EE257-9C06-48A1-A5C6-39D3EC2D4499}">
      <dgm:prSet custT="1"/>
      <dgm:spPr/>
      <dgm:t>
        <a:bodyPr/>
        <a:lstStyle/>
        <a:p>
          <a:r>
            <a:rPr lang="en-US" sz="1400" dirty="0"/>
            <a:t>20–40%</a:t>
          </a:r>
        </a:p>
        <a:p>
          <a:r>
            <a:rPr lang="en-US" sz="1400" dirty="0"/>
            <a:t>Acompanhamento dos membros</a:t>
          </a:r>
        </a:p>
      </dgm:t>
    </dgm:pt>
    <dgm:pt modelId="{27B00A8D-262F-4798-A9CD-8305A046F280}" type="parTrans" cxnId="{1E6DE941-B77D-4462-B20B-9119D00517F9}">
      <dgm:prSet/>
      <dgm:spPr/>
      <dgm:t>
        <a:bodyPr/>
        <a:lstStyle/>
        <a:p>
          <a:endParaRPr lang="en-US"/>
        </a:p>
      </dgm:t>
    </dgm:pt>
    <dgm:pt modelId="{0E86AC1C-9F92-4095-8278-88909A3EBC5B}" type="sibTrans" cxnId="{1E6DE941-B77D-4462-B20B-9119D00517F9}">
      <dgm:prSet/>
      <dgm:spPr/>
      <dgm:t>
        <a:bodyPr/>
        <a:lstStyle/>
        <a:p>
          <a:endParaRPr lang="en-US"/>
        </a:p>
      </dgm:t>
    </dgm:pt>
    <dgm:pt modelId="{739D9D82-E003-4258-8D62-28FF6D66561C}">
      <dgm:prSet custT="1"/>
      <dgm:spPr/>
      <dgm:t>
        <a:bodyPr/>
        <a:lstStyle/>
        <a:p>
          <a:r>
            <a:rPr lang="en-US" sz="1400" dirty="0"/>
            <a:t>10–20%</a:t>
          </a:r>
        </a:p>
        <a:p>
          <a:r>
            <a:rPr lang="en-US" sz="1400" dirty="0"/>
            <a:t>Administração</a:t>
          </a:r>
        </a:p>
      </dgm:t>
    </dgm:pt>
    <dgm:pt modelId="{891CBA77-E004-4B10-B52A-7F8E48287229}" type="parTrans" cxnId="{A33C17D5-36CE-453F-B2F7-D2AF332408F1}">
      <dgm:prSet/>
      <dgm:spPr/>
      <dgm:t>
        <a:bodyPr/>
        <a:lstStyle/>
        <a:p>
          <a:endParaRPr lang="en-US"/>
        </a:p>
      </dgm:t>
    </dgm:pt>
    <dgm:pt modelId="{8EF4D9DD-48F8-4746-B1AC-00687007990D}" type="sibTrans" cxnId="{A33C17D5-36CE-453F-B2F7-D2AF332408F1}">
      <dgm:prSet/>
      <dgm:spPr/>
      <dgm:t>
        <a:bodyPr/>
        <a:lstStyle/>
        <a:p>
          <a:endParaRPr lang="en-US"/>
        </a:p>
      </dgm:t>
    </dgm:pt>
    <dgm:pt modelId="{E721AEA1-C427-4755-95C9-EE0D2EFD219C}">
      <dgm:prSet custT="1"/>
      <dgm:spPr/>
      <dgm:t>
        <a:bodyPr/>
        <a:lstStyle/>
        <a:p>
          <a:r>
            <a:rPr lang="en-US" sz="1400" dirty="0"/>
            <a:t>10</a:t>
          </a:r>
        </a:p>
        <a:p>
          <a:r>
            <a:rPr lang="en-US" sz="1400" dirty="0"/>
            <a:t>Evangelismo</a:t>
          </a:r>
        </a:p>
      </dgm:t>
    </dgm:pt>
    <dgm:pt modelId="{545C1D57-876C-47C3-A43B-042E0DBD09D8}" type="parTrans" cxnId="{21EBE5EA-94D9-483F-A596-5A68916AC76A}">
      <dgm:prSet/>
      <dgm:spPr/>
      <dgm:t>
        <a:bodyPr/>
        <a:lstStyle/>
        <a:p>
          <a:endParaRPr lang="en-US"/>
        </a:p>
      </dgm:t>
    </dgm:pt>
    <dgm:pt modelId="{391E3C36-AB29-4E30-AE5B-22C5B22AEE77}" type="sibTrans" cxnId="{21EBE5EA-94D9-483F-A596-5A68916AC76A}">
      <dgm:prSet/>
      <dgm:spPr/>
      <dgm:t>
        <a:bodyPr/>
        <a:lstStyle/>
        <a:p>
          <a:endParaRPr lang="en-US"/>
        </a:p>
      </dgm:t>
    </dgm:pt>
    <dgm:pt modelId="{1A3D0A95-F05B-4E5E-B952-B92943442D33}">
      <dgm:prSet custT="1"/>
      <dgm:spPr/>
      <dgm:t>
        <a:bodyPr/>
        <a:lstStyle/>
        <a:p>
          <a:r>
            <a:rPr lang="en-US" sz="1400" dirty="0"/>
            <a:t>5–10%</a:t>
          </a:r>
        </a:p>
        <a:p>
          <a:r>
            <a:rPr lang="en-US" sz="1400" dirty="0"/>
            <a:t>Mentoria</a:t>
          </a:r>
        </a:p>
      </dgm:t>
    </dgm:pt>
    <dgm:pt modelId="{BD6844F9-96E4-4734-9E76-F60AA1DBD547}" type="parTrans" cxnId="{7C0CDAD0-91E6-4CD2-BC5B-E29C8F1FA181}">
      <dgm:prSet/>
      <dgm:spPr/>
      <dgm:t>
        <a:bodyPr/>
        <a:lstStyle/>
        <a:p>
          <a:endParaRPr lang="en-US"/>
        </a:p>
      </dgm:t>
    </dgm:pt>
    <dgm:pt modelId="{820E0B37-39B5-4D02-8427-79269876307A}" type="sibTrans" cxnId="{7C0CDAD0-91E6-4CD2-BC5B-E29C8F1FA181}">
      <dgm:prSet/>
      <dgm:spPr/>
      <dgm:t>
        <a:bodyPr/>
        <a:lstStyle/>
        <a:p>
          <a:endParaRPr lang="en-US"/>
        </a:p>
      </dgm:t>
    </dgm:pt>
    <dgm:pt modelId="{7956AD89-FB10-4172-B197-12E3F54196E7}">
      <dgm:prSet custT="1"/>
      <dgm:spPr/>
      <dgm:t>
        <a:bodyPr/>
        <a:lstStyle/>
        <a:p>
          <a:r>
            <a:rPr lang="en-US" sz="1400" dirty="0"/>
            <a:t>5–10% </a:t>
          </a:r>
        </a:p>
        <a:p>
          <a:r>
            <a:rPr lang="en-US" sz="1400" dirty="0"/>
            <a:t>Vida espiritual</a:t>
          </a:r>
        </a:p>
      </dgm:t>
    </dgm:pt>
    <dgm:pt modelId="{D3245F40-8F89-48A0-AA1F-2320B484C284}" type="parTrans" cxnId="{9E4ABB2A-93D0-47A1-A065-712DE942BE55}">
      <dgm:prSet/>
      <dgm:spPr/>
      <dgm:t>
        <a:bodyPr/>
        <a:lstStyle/>
        <a:p>
          <a:endParaRPr lang="en-US"/>
        </a:p>
      </dgm:t>
    </dgm:pt>
    <dgm:pt modelId="{8019E695-BA10-48F6-A620-ECC065D24624}" type="sibTrans" cxnId="{9E4ABB2A-93D0-47A1-A065-712DE942BE55}">
      <dgm:prSet/>
      <dgm:spPr/>
      <dgm:t>
        <a:bodyPr/>
        <a:lstStyle/>
        <a:p>
          <a:endParaRPr lang="en-US"/>
        </a:p>
      </dgm:t>
    </dgm:pt>
    <dgm:pt modelId="{B9BB6F4B-F18B-4951-AA50-F2808D76A64B}" type="pres">
      <dgm:prSet presAssocID="{16211369-5958-43BB-BED2-36E06AB8C353}" presName="compositeShape" presStyleCnt="0">
        <dgm:presLayoutVars>
          <dgm:chMax val="7"/>
          <dgm:dir/>
          <dgm:resizeHandles val="exact"/>
        </dgm:presLayoutVars>
      </dgm:prSet>
      <dgm:spPr/>
    </dgm:pt>
    <dgm:pt modelId="{DA4CC89F-1331-4A04-A946-BFF2E2674E32}" type="pres">
      <dgm:prSet presAssocID="{16211369-5958-43BB-BED2-36E06AB8C353}" presName="wedge1" presStyleLbl="node1" presStyleIdx="0" presStyleCnt="6"/>
      <dgm:spPr/>
    </dgm:pt>
    <dgm:pt modelId="{8122EC24-E3C3-4A8B-8EB5-C02EF479B28B}" type="pres">
      <dgm:prSet presAssocID="{16211369-5958-43BB-BED2-36E06AB8C353}" presName="dummy1a" presStyleCnt="0"/>
      <dgm:spPr/>
    </dgm:pt>
    <dgm:pt modelId="{8E8D4A21-6969-424C-8AEF-CDBB9B7CE988}" type="pres">
      <dgm:prSet presAssocID="{16211369-5958-43BB-BED2-36E06AB8C353}" presName="dummy1b" presStyleCnt="0"/>
      <dgm:spPr/>
    </dgm:pt>
    <dgm:pt modelId="{4F8DBFDE-758C-40A1-ABA3-B71668BA0AC9}" type="pres">
      <dgm:prSet presAssocID="{16211369-5958-43BB-BED2-36E06AB8C35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DA805A2-3B94-4001-9F2C-73702A99E336}" type="pres">
      <dgm:prSet presAssocID="{16211369-5958-43BB-BED2-36E06AB8C353}" presName="wedge2" presStyleLbl="node1" presStyleIdx="1" presStyleCnt="6"/>
      <dgm:spPr/>
    </dgm:pt>
    <dgm:pt modelId="{32C2DA40-68A9-42EF-8A81-D961DC3B868A}" type="pres">
      <dgm:prSet presAssocID="{16211369-5958-43BB-BED2-36E06AB8C353}" presName="dummy2a" presStyleCnt="0"/>
      <dgm:spPr/>
    </dgm:pt>
    <dgm:pt modelId="{5C844D10-8C35-4350-8AF0-A39CA17D9735}" type="pres">
      <dgm:prSet presAssocID="{16211369-5958-43BB-BED2-36E06AB8C353}" presName="dummy2b" presStyleCnt="0"/>
      <dgm:spPr/>
    </dgm:pt>
    <dgm:pt modelId="{A66BFF37-8634-4A7C-A848-E82759D0909F}" type="pres">
      <dgm:prSet presAssocID="{16211369-5958-43BB-BED2-36E06AB8C35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09E9B18-E1EA-43DF-8CBC-420B1655041A}" type="pres">
      <dgm:prSet presAssocID="{16211369-5958-43BB-BED2-36E06AB8C353}" presName="wedge3" presStyleLbl="node1" presStyleIdx="2" presStyleCnt="6"/>
      <dgm:spPr/>
    </dgm:pt>
    <dgm:pt modelId="{9D188224-8AA1-466A-AFFE-530B50449184}" type="pres">
      <dgm:prSet presAssocID="{16211369-5958-43BB-BED2-36E06AB8C353}" presName="dummy3a" presStyleCnt="0"/>
      <dgm:spPr/>
    </dgm:pt>
    <dgm:pt modelId="{B650214E-84FD-4795-91D3-B9EAB9AA14E3}" type="pres">
      <dgm:prSet presAssocID="{16211369-5958-43BB-BED2-36E06AB8C353}" presName="dummy3b" presStyleCnt="0"/>
      <dgm:spPr/>
    </dgm:pt>
    <dgm:pt modelId="{F9A2AF61-0B43-4865-AF3A-F22675F37797}" type="pres">
      <dgm:prSet presAssocID="{16211369-5958-43BB-BED2-36E06AB8C35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BA815F2-CFE5-4D4C-8FC3-96BAD42CA807}" type="pres">
      <dgm:prSet presAssocID="{16211369-5958-43BB-BED2-36E06AB8C353}" presName="wedge4" presStyleLbl="node1" presStyleIdx="3" presStyleCnt="6"/>
      <dgm:spPr/>
    </dgm:pt>
    <dgm:pt modelId="{429ED320-B24A-49D2-ADD7-DFE4D0A3F065}" type="pres">
      <dgm:prSet presAssocID="{16211369-5958-43BB-BED2-36E06AB8C353}" presName="dummy4a" presStyleCnt="0"/>
      <dgm:spPr/>
    </dgm:pt>
    <dgm:pt modelId="{008CF3B5-4C66-466C-96B9-F5347089913D}" type="pres">
      <dgm:prSet presAssocID="{16211369-5958-43BB-BED2-36E06AB8C353}" presName="dummy4b" presStyleCnt="0"/>
      <dgm:spPr/>
    </dgm:pt>
    <dgm:pt modelId="{6D24A31F-A462-4DAA-976F-951D126D236F}" type="pres">
      <dgm:prSet presAssocID="{16211369-5958-43BB-BED2-36E06AB8C35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6071A1E-4C92-43BA-BE5A-61C9A442C81E}" type="pres">
      <dgm:prSet presAssocID="{16211369-5958-43BB-BED2-36E06AB8C353}" presName="wedge5" presStyleLbl="node1" presStyleIdx="4" presStyleCnt="6"/>
      <dgm:spPr/>
    </dgm:pt>
    <dgm:pt modelId="{6987F991-6E4B-4AEE-8B53-7E98333B1477}" type="pres">
      <dgm:prSet presAssocID="{16211369-5958-43BB-BED2-36E06AB8C353}" presName="dummy5a" presStyleCnt="0"/>
      <dgm:spPr/>
    </dgm:pt>
    <dgm:pt modelId="{5B26F04A-AE13-4672-928F-3D8D22D3AAA7}" type="pres">
      <dgm:prSet presAssocID="{16211369-5958-43BB-BED2-36E06AB8C353}" presName="dummy5b" presStyleCnt="0"/>
      <dgm:spPr/>
    </dgm:pt>
    <dgm:pt modelId="{B6E68DCD-FB01-4BEB-91F7-E394B367FE61}" type="pres">
      <dgm:prSet presAssocID="{16211369-5958-43BB-BED2-36E06AB8C35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1AFDD88-853D-4FAA-90DC-59885F495B26}" type="pres">
      <dgm:prSet presAssocID="{16211369-5958-43BB-BED2-36E06AB8C353}" presName="wedge6" presStyleLbl="node1" presStyleIdx="5" presStyleCnt="6"/>
      <dgm:spPr/>
    </dgm:pt>
    <dgm:pt modelId="{B4F9E094-95AF-4D89-80F7-119A3862D94D}" type="pres">
      <dgm:prSet presAssocID="{16211369-5958-43BB-BED2-36E06AB8C353}" presName="dummy6a" presStyleCnt="0"/>
      <dgm:spPr/>
    </dgm:pt>
    <dgm:pt modelId="{C64D0A61-4080-4DFA-8A35-A3853FF4279E}" type="pres">
      <dgm:prSet presAssocID="{16211369-5958-43BB-BED2-36E06AB8C353}" presName="dummy6b" presStyleCnt="0"/>
      <dgm:spPr/>
    </dgm:pt>
    <dgm:pt modelId="{BAD461EB-F698-48C6-B801-C5B7A777D35F}" type="pres">
      <dgm:prSet presAssocID="{16211369-5958-43BB-BED2-36E06AB8C35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2A670DCC-5C7C-4787-B628-C48960C0F25F}" type="pres">
      <dgm:prSet presAssocID="{1C24B6FF-2360-4B65-A390-23BBF6ED013D}" presName="arrowWedge1" presStyleLbl="fgSibTrans2D1" presStyleIdx="0" presStyleCnt="6"/>
      <dgm:spPr/>
    </dgm:pt>
    <dgm:pt modelId="{E7F8EA09-078A-45C5-AC18-4032CD8BA2BE}" type="pres">
      <dgm:prSet presAssocID="{0E86AC1C-9F92-4095-8278-88909A3EBC5B}" presName="arrowWedge2" presStyleLbl="fgSibTrans2D1" presStyleIdx="1" presStyleCnt="6"/>
      <dgm:spPr/>
    </dgm:pt>
    <dgm:pt modelId="{A34B8CC8-81F2-46DA-8B47-22CCBBA7430F}" type="pres">
      <dgm:prSet presAssocID="{8EF4D9DD-48F8-4746-B1AC-00687007990D}" presName="arrowWedge3" presStyleLbl="fgSibTrans2D1" presStyleIdx="2" presStyleCnt="6"/>
      <dgm:spPr/>
    </dgm:pt>
    <dgm:pt modelId="{7D74C784-A566-4810-AA8C-1B2A2F6BA4F7}" type="pres">
      <dgm:prSet presAssocID="{391E3C36-AB29-4E30-AE5B-22C5B22AEE77}" presName="arrowWedge4" presStyleLbl="fgSibTrans2D1" presStyleIdx="3" presStyleCnt="6"/>
      <dgm:spPr/>
    </dgm:pt>
    <dgm:pt modelId="{B1416A4D-36DF-45CD-8A7D-91795E883B7F}" type="pres">
      <dgm:prSet presAssocID="{820E0B37-39B5-4D02-8427-79269876307A}" presName="arrowWedge5" presStyleLbl="fgSibTrans2D1" presStyleIdx="4" presStyleCnt="6"/>
      <dgm:spPr/>
    </dgm:pt>
    <dgm:pt modelId="{5E687BC2-3965-4F36-AA7F-99D363E1514E}" type="pres">
      <dgm:prSet presAssocID="{8019E695-BA10-48F6-A620-ECC065D24624}" presName="arrowWedge6" presStyleLbl="fgSibTrans2D1" presStyleIdx="5" presStyleCnt="6"/>
      <dgm:spPr/>
    </dgm:pt>
  </dgm:ptLst>
  <dgm:cxnLst>
    <dgm:cxn modelId="{5487C504-4CD0-4DF9-AD6A-183956D9C3DD}" type="presOf" srcId="{0CF4BBB8-7898-4A3D-8750-09761060B3AC}" destId="{DA4CC89F-1331-4A04-A946-BFF2E2674E32}" srcOrd="0" destOrd="0" presId="urn:microsoft.com/office/officeart/2005/8/layout/cycle8"/>
    <dgm:cxn modelId="{9E4ABB2A-93D0-47A1-A065-712DE942BE55}" srcId="{16211369-5958-43BB-BED2-36E06AB8C353}" destId="{7956AD89-FB10-4172-B197-12E3F54196E7}" srcOrd="5" destOrd="0" parTransId="{D3245F40-8F89-48A0-AA1F-2320B484C284}" sibTransId="{8019E695-BA10-48F6-A620-ECC065D24624}"/>
    <dgm:cxn modelId="{3D902737-704F-4DCF-B1F3-A54F2FF1129D}" type="presOf" srcId="{16211369-5958-43BB-BED2-36E06AB8C353}" destId="{B9BB6F4B-F18B-4951-AA50-F2808D76A64B}" srcOrd="0" destOrd="0" presId="urn:microsoft.com/office/officeart/2005/8/layout/cycle8"/>
    <dgm:cxn modelId="{1E6DE941-B77D-4462-B20B-9119D00517F9}" srcId="{16211369-5958-43BB-BED2-36E06AB8C353}" destId="{EF8EE257-9C06-48A1-A5C6-39D3EC2D4499}" srcOrd="1" destOrd="0" parTransId="{27B00A8D-262F-4798-A9CD-8305A046F280}" sibTransId="{0E86AC1C-9F92-4095-8278-88909A3EBC5B}"/>
    <dgm:cxn modelId="{2CE7CD4A-44ED-42D5-89DE-F742644016DA}" type="presOf" srcId="{E721AEA1-C427-4755-95C9-EE0D2EFD219C}" destId="{6D24A31F-A462-4DAA-976F-951D126D236F}" srcOrd="1" destOrd="0" presId="urn:microsoft.com/office/officeart/2005/8/layout/cycle8"/>
    <dgm:cxn modelId="{5F69FC6C-B5FF-4DAE-AF4D-AFBD99E47DF0}" type="presOf" srcId="{7956AD89-FB10-4172-B197-12E3F54196E7}" destId="{41AFDD88-853D-4FAA-90DC-59885F495B26}" srcOrd="0" destOrd="0" presId="urn:microsoft.com/office/officeart/2005/8/layout/cycle8"/>
    <dgm:cxn modelId="{EE2CCF4F-DBCE-469A-99F7-E665B462DAF8}" type="presOf" srcId="{1A3D0A95-F05B-4E5E-B952-B92943442D33}" destId="{B6E68DCD-FB01-4BEB-91F7-E394B367FE61}" srcOrd="1" destOrd="0" presId="urn:microsoft.com/office/officeart/2005/8/layout/cycle8"/>
    <dgm:cxn modelId="{51B4C873-BCEF-4D01-97F5-15130F3D312B}" type="presOf" srcId="{7956AD89-FB10-4172-B197-12E3F54196E7}" destId="{BAD461EB-F698-48C6-B801-C5B7A777D35F}" srcOrd="1" destOrd="0" presId="urn:microsoft.com/office/officeart/2005/8/layout/cycle8"/>
    <dgm:cxn modelId="{A21C1678-0486-43BB-814E-511B957668D3}" type="presOf" srcId="{EF8EE257-9C06-48A1-A5C6-39D3EC2D4499}" destId="{A66BFF37-8634-4A7C-A848-E82759D0909F}" srcOrd="1" destOrd="0" presId="urn:microsoft.com/office/officeart/2005/8/layout/cycle8"/>
    <dgm:cxn modelId="{30871593-2D8A-4F9D-9CF2-1C74FBB5CDEC}" type="presOf" srcId="{E721AEA1-C427-4755-95C9-EE0D2EFD219C}" destId="{3BA815F2-CFE5-4D4C-8FC3-96BAD42CA807}" srcOrd="0" destOrd="0" presId="urn:microsoft.com/office/officeart/2005/8/layout/cycle8"/>
    <dgm:cxn modelId="{5DD2D89A-ACD2-4259-B1DB-5639839D3E6E}" type="presOf" srcId="{0CF4BBB8-7898-4A3D-8750-09761060B3AC}" destId="{4F8DBFDE-758C-40A1-ABA3-B71668BA0AC9}" srcOrd="1" destOrd="0" presId="urn:microsoft.com/office/officeart/2005/8/layout/cycle8"/>
    <dgm:cxn modelId="{6CCFE8AC-CE53-4896-8BCE-9A0056146F86}" srcId="{16211369-5958-43BB-BED2-36E06AB8C353}" destId="{0CF4BBB8-7898-4A3D-8750-09761060B3AC}" srcOrd="0" destOrd="0" parTransId="{929F35F5-43A7-49B1-B714-1FE3AE2C06A3}" sibTransId="{1C24B6FF-2360-4B65-A390-23BBF6ED013D}"/>
    <dgm:cxn modelId="{8D22E7B9-BDB0-4341-96BC-8E1B41C682A3}" type="presOf" srcId="{739D9D82-E003-4258-8D62-28FF6D66561C}" destId="{F9A2AF61-0B43-4865-AF3A-F22675F37797}" srcOrd="1" destOrd="0" presId="urn:microsoft.com/office/officeart/2005/8/layout/cycle8"/>
    <dgm:cxn modelId="{359F38BE-1E55-4745-83A4-A99C4D02EC27}" type="presOf" srcId="{739D9D82-E003-4258-8D62-28FF6D66561C}" destId="{209E9B18-E1EA-43DF-8CBC-420B1655041A}" srcOrd="0" destOrd="0" presId="urn:microsoft.com/office/officeart/2005/8/layout/cycle8"/>
    <dgm:cxn modelId="{7E2AA7C8-8F67-42E1-A426-2EA8C2A0F5D5}" type="presOf" srcId="{EF8EE257-9C06-48A1-A5C6-39D3EC2D4499}" destId="{BDA805A2-3B94-4001-9F2C-73702A99E336}" srcOrd="0" destOrd="0" presId="urn:microsoft.com/office/officeart/2005/8/layout/cycle8"/>
    <dgm:cxn modelId="{7C0CDAD0-91E6-4CD2-BC5B-E29C8F1FA181}" srcId="{16211369-5958-43BB-BED2-36E06AB8C353}" destId="{1A3D0A95-F05B-4E5E-B952-B92943442D33}" srcOrd="4" destOrd="0" parTransId="{BD6844F9-96E4-4734-9E76-F60AA1DBD547}" sibTransId="{820E0B37-39B5-4D02-8427-79269876307A}"/>
    <dgm:cxn modelId="{A33C17D5-36CE-453F-B2F7-D2AF332408F1}" srcId="{16211369-5958-43BB-BED2-36E06AB8C353}" destId="{739D9D82-E003-4258-8D62-28FF6D66561C}" srcOrd="2" destOrd="0" parTransId="{891CBA77-E004-4B10-B52A-7F8E48287229}" sibTransId="{8EF4D9DD-48F8-4746-B1AC-00687007990D}"/>
    <dgm:cxn modelId="{1B53FEE7-C9D8-4240-BC63-22683A795B14}" type="presOf" srcId="{1A3D0A95-F05B-4E5E-B952-B92943442D33}" destId="{66071A1E-4C92-43BA-BE5A-61C9A442C81E}" srcOrd="0" destOrd="0" presId="urn:microsoft.com/office/officeart/2005/8/layout/cycle8"/>
    <dgm:cxn modelId="{21EBE5EA-94D9-483F-A596-5A68916AC76A}" srcId="{16211369-5958-43BB-BED2-36E06AB8C353}" destId="{E721AEA1-C427-4755-95C9-EE0D2EFD219C}" srcOrd="3" destOrd="0" parTransId="{545C1D57-876C-47C3-A43B-042E0DBD09D8}" sibTransId="{391E3C36-AB29-4E30-AE5B-22C5B22AEE77}"/>
    <dgm:cxn modelId="{DC3D81F6-16F5-4D27-BF37-A17BC20998E5}" type="presParOf" srcId="{B9BB6F4B-F18B-4951-AA50-F2808D76A64B}" destId="{DA4CC89F-1331-4A04-A946-BFF2E2674E32}" srcOrd="0" destOrd="0" presId="urn:microsoft.com/office/officeart/2005/8/layout/cycle8"/>
    <dgm:cxn modelId="{CB312EE6-8358-401D-AF39-17A06EA32A55}" type="presParOf" srcId="{B9BB6F4B-F18B-4951-AA50-F2808D76A64B}" destId="{8122EC24-E3C3-4A8B-8EB5-C02EF479B28B}" srcOrd="1" destOrd="0" presId="urn:microsoft.com/office/officeart/2005/8/layout/cycle8"/>
    <dgm:cxn modelId="{3CA9CC43-AB1B-4F4A-9506-52C02FE50B83}" type="presParOf" srcId="{B9BB6F4B-F18B-4951-AA50-F2808D76A64B}" destId="{8E8D4A21-6969-424C-8AEF-CDBB9B7CE988}" srcOrd="2" destOrd="0" presId="urn:microsoft.com/office/officeart/2005/8/layout/cycle8"/>
    <dgm:cxn modelId="{873F6A99-78A9-42E5-B247-9F8A62FBE15E}" type="presParOf" srcId="{B9BB6F4B-F18B-4951-AA50-F2808D76A64B}" destId="{4F8DBFDE-758C-40A1-ABA3-B71668BA0AC9}" srcOrd="3" destOrd="0" presId="urn:microsoft.com/office/officeart/2005/8/layout/cycle8"/>
    <dgm:cxn modelId="{00F93355-1987-46D1-AA6F-67D96CC0A766}" type="presParOf" srcId="{B9BB6F4B-F18B-4951-AA50-F2808D76A64B}" destId="{BDA805A2-3B94-4001-9F2C-73702A99E336}" srcOrd="4" destOrd="0" presId="urn:microsoft.com/office/officeart/2005/8/layout/cycle8"/>
    <dgm:cxn modelId="{41E92519-E2E8-40F3-B8B6-C3182DA13335}" type="presParOf" srcId="{B9BB6F4B-F18B-4951-AA50-F2808D76A64B}" destId="{32C2DA40-68A9-42EF-8A81-D961DC3B868A}" srcOrd="5" destOrd="0" presId="urn:microsoft.com/office/officeart/2005/8/layout/cycle8"/>
    <dgm:cxn modelId="{CDB93306-4707-4508-B17E-6258256C1292}" type="presParOf" srcId="{B9BB6F4B-F18B-4951-AA50-F2808D76A64B}" destId="{5C844D10-8C35-4350-8AF0-A39CA17D9735}" srcOrd="6" destOrd="0" presId="urn:microsoft.com/office/officeart/2005/8/layout/cycle8"/>
    <dgm:cxn modelId="{E9F3B7E8-791F-40AC-9D55-56349AAA19D2}" type="presParOf" srcId="{B9BB6F4B-F18B-4951-AA50-F2808D76A64B}" destId="{A66BFF37-8634-4A7C-A848-E82759D0909F}" srcOrd="7" destOrd="0" presId="urn:microsoft.com/office/officeart/2005/8/layout/cycle8"/>
    <dgm:cxn modelId="{6388C78E-DC8D-45AE-97F2-39E1623E5544}" type="presParOf" srcId="{B9BB6F4B-F18B-4951-AA50-F2808D76A64B}" destId="{209E9B18-E1EA-43DF-8CBC-420B1655041A}" srcOrd="8" destOrd="0" presId="urn:microsoft.com/office/officeart/2005/8/layout/cycle8"/>
    <dgm:cxn modelId="{9449AF98-F842-4883-8F7F-E4D22233063D}" type="presParOf" srcId="{B9BB6F4B-F18B-4951-AA50-F2808D76A64B}" destId="{9D188224-8AA1-466A-AFFE-530B50449184}" srcOrd="9" destOrd="0" presId="urn:microsoft.com/office/officeart/2005/8/layout/cycle8"/>
    <dgm:cxn modelId="{E1EF36CC-0E75-4C14-8B95-8BB34A5738ED}" type="presParOf" srcId="{B9BB6F4B-F18B-4951-AA50-F2808D76A64B}" destId="{B650214E-84FD-4795-91D3-B9EAB9AA14E3}" srcOrd="10" destOrd="0" presId="urn:microsoft.com/office/officeart/2005/8/layout/cycle8"/>
    <dgm:cxn modelId="{B5BFD743-B70F-48E5-9D6F-FEC0174BCDCF}" type="presParOf" srcId="{B9BB6F4B-F18B-4951-AA50-F2808D76A64B}" destId="{F9A2AF61-0B43-4865-AF3A-F22675F37797}" srcOrd="11" destOrd="0" presId="urn:microsoft.com/office/officeart/2005/8/layout/cycle8"/>
    <dgm:cxn modelId="{FDACFAF1-3789-48E0-B290-8C05B982459B}" type="presParOf" srcId="{B9BB6F4B-F18B-4951-AA50-F2808D76A64B}" destId="{3BA815F2-CFE5-4D4C-8FC3-96BAD42CA807}" srcOrd="12" destOrd="0" presId="urn:microsoft.com/office/officeart/2005/8/layout/cycle8"/>
    <dgm:cxn modelId="{D64EE275-A72E-451F-BCA9-52218FE7418B}" type="presParOf" srcId="{B9BB6F4B-F18B-4951-AA50-F2808D76A64B}" destId="{429ED320-B24A-49D2-ADD7-DFE4D0A3F065}" srcOrd="13" destOrd="0" presId="urn:microsoft.com/office/officeart/2005/8/layout/cycle8"/>
    <dgm:cxn modelId="{D20695F0-BF0A-4B8B-9440-0A81FA98FD41}" type="presParOf" srcId="{B9BB6F4B-F18B-4951-AA50-F2808D76A64B}" destId="{008CF3B5-4C66-466C-96B9-F5347089913D}" srcOrd="14" destOrd="0" presId="urn:microsoft.com/office/officeart/2005/8/layout/cycle8"/>
    <dgm:cxn modelId="{BB144A00-A843-46F8-9550-0BDDE41459EA}" type="presParOf" srcId="{B9BB6F4B-F18B-4951-AA50-F2808D76A64B}" destId="{6D24A31F-A462-4DAA-976F-951D126D236F}" srcOrd="15" destOrd="0" presId="urn:microsoft.com/office/officeart/2005/8/layout/cycle8"/>
    <dgm:cxn modelId="{95C6FCEB-F538-4846-8E63-AEA03DD37F3C}" type="presParOf" srcId="{B9BB6F4B-F18B-4951-AA50-F2808D76A64B}" destId="{66071A1E-4C92-43BA-BE5A-61C9A442C81E}" srcOrd="16" destOrd="0" presId="urn:microsoft.com/office/officeart/2005/8/layout/cycle8"/>
    <dgm:cxn modelId="{3F6F4881-9EAB-4B32-926F-BF1946939AF3}" type="presParOf" srcId="{B9BB6F4B-F18B-4951-AA50-F2808D76A64B}" destId="{6987F991-6E4B-4AEE-8B53-7E98333B1477}" srcOrd="17" destOrd="0" presId="urn:microsoft.com/office/officeart/2005/8/layout/cycle8"/>
    <dgm:cxn modelId="{F10BD993-2DD3-4D43-9C48-646B43697B86}" type="presParOf" srcId="{B9BB6F4B-F18B-4951-AA50-F2808D76A64B}" destId="{5B26F04A-AE13-4672-928F-3D8D22D3AAA7}" srcOrd="18" destOrd="0" presId="urn:microsoft.com/office/officeart/2005/8/layout/cycle8"/>
    <dgm:cxn modelId="{973EF7D0-C46B-4BCB-911F-8437610AE36C}" type="presParOf" srcId="{B9BB6F4B-F18B-4951-AA50-F2808D76A64B}" destId="{B6E68DCD-FB01-4BEB-91F7-E394B367FE61}" srcOrd="19" destOrd="0" presId="urn:microsoft.com/office/officeart/2005/8/layout/cycle8"/>
    <dgm:cxn modelId="{D332F10E-7989-47A0-9DAC-71BF27B1939B}" type="presParOf" srcId="{B9BB6F4B-F18B-4951-AA50-F2808D76A64B}" destId="{41AFDD88-853D-4FAA-90DC-59885F495B26}" srcOrd="20" destOrd="0" presId="urn:microsoft.com/office/officeart/2005/8/layout/cycle8"/>
    <dgm:cxn modelId="{E1036B16-9DB1-4EFE-BE80-4F0B9C1D06B9}" type="presParOf" srcId="{B9BB6F4B-F18B-4951-AA50-F2808D76A64B}" destId="{B4F9E094-95AF-4D89-80F7-119A3862D94D}" srcOrd="21" destOrd="0" presId="urn:microsoft.com/office/officeart/2005/8/layout/cycle8"/>
    <dgm:cxn modelId="{3BD45BF3-8A8A-4DB1-AE74-0D928B52322F}" type="presParOf" srcId="{B9BB6F4B-F18B-4951-AA50-F2808D76A64B}" destId="{C64D0A61-4080-4DFA-8A35-A3853FF4279E}" srcOrd="22" destOrd="0" presId="urn:microsoft.com/office/officeart/2005/8/layout/cycle8"/>
    <dgm:cxn modelId="{29652D20-459E-4D9D-B963-B67FE1EAB0A5}" type="presParOf" srcId="{B9BB6F4B-F18B-4951-AA50-F2808D76A64B}" destId="{BAD461EB-F698-48C6-B801-C5B7A777D35F}" srcOrd="23" destOrd="0" presId="urn:microsoft.com/office/officeart/2005/8/layout/cycle8"/>
    <dgm:cxn modelId="{5E583984-C5F1-437B-B83D-0B4858A3A3C0}" type="presParOf" srcId="{B9BB6F4B-F18B-4951-AA50-F2808D76A64B}" destId="{2A670DCC-5C7C-4787-B628-C48960C0F25F}" srcOrd="24" destOrd="0" presId="urn:microsoft.com/office/officeart/2005/8/layout/cycle8"/>
    <dgm:cxn modelId="{16437E93-EDD2-4004-B787-2DA291348A5C}" type="presParOf" srcId="{B9BB6F4B-F18B-4951-AA50-F2808D76A64B}" destId="{E7F8EA09-078A-45C5-AC18-4032CD8BA2BE}" srcOrd="25" destOrd="0" presId="urn:microsoft.com/office/officeart/2005/8/layout/cycle8"/>
    <dgm:cxn modelId="{EA61ABB5-749E-4F37-A35C-DC86CB1B4FB5}" type="presParOf" srcId="{B9BB6F4B-F18B-4951-AA50-F2808D76A64B}" destId="{A34B8CC8-81F2-46DA-8B47-22CCBBA7430F}" srcOrd="26" destOrd="0" presId="urn:microsoft.com/office/officeart/2005/8/layout/cycle8"/>
    <dgm:cxn modelId="{C9E787DE-A22E-45D6-A5A4-00AB773382F3}" type="presParOf" srcId="{B9BB6F4B-F18B-4951-AA50-F2808D76A64B}" destId="{7D74C784-A566-4810-AA8C-1B2A2F6BA4F7}" srcOrd="27" destOrd="0" presId="urn:microsoft.com/office/officeart/2005/8/layout/cycle8"/>
    <dgm:cxn modelId="{A464ABB2-5E1A-489B-9658-445E0E5D38DD}" type="presParOf" srcId="{B9BB6F4B-F18B-4951-AA50-F2808D76A64B}" destId="{B1416A4D-36DF-45CD-8A7D-91795E883B7F}" srcOrd="28" destOrd="0" presId="urn:microsoft.com/office/officeart/2005/8/layout/cycle8"/>
    <dgm:cxn modelId="{CFED9499-2D32-4DDB-87F8-57E75876A28C}" type="presParOf" srcId="{B9BB6F4B-F18B-4951-AA50-F2808D76A64B}" destId="{5E687BC2-3965-4F36-AA7F-99D363E1514E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08D33B-7A30-4910-9BB3-6C79507F33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CD2B46-A23E-486D-A824-8911A5647E82}">
      <dgm:prSet/>
      <dgm:spPr/>
      <dgm:t>
        <a:bodyPr/>
        <a:lstStyle/>
        <a:p>
          <a:r>
            <a:rPr lang="en-US" dirty="0"/>
            <a:t>Menos evangelismo</a:t>
          </a:r>
        </a:p>
      </dgm:t>
    </dgm:pt>
    <dgm:pt modelId="{502B302D-A293-4D9E-8DF3-05DC310E6668}" type="parTrans" cxnId="{7C2610C1-8DF3-4B00-9173-A7F1FCEAC3DC}">
      <dgm:prSet/>
      <dgm:spPr/>
      <dgm:t>
        <a:bodyPr/>
        <a:lstStyle/>
        <a:p>
          <a:endParaRPr lang="en-US"/>
        </a:p>
      </dgm:t>
    </dgm:pt>
    <dgm:pt modelId="{D5E493EB-28BA-47A7-975C-A7DAEF0B277D}" type="sibTrans" cxnId="{7C2610C1-8DF3-4B00-9173-A7F1FCEAC3DC}">
      <dgm:prSet/>
      <dgm:spPr/>
      <dgm:t>
        <a:bodyPr/>
        <a:lstStyle/>
        <a:p>
          <a:endParaRPr lang="en-US"/>
        </a:p>
      </dgm:t>
    </dgm:pt>
    <dgm:pt modelId="{3C4D4E18-D58C-4DC3-8F35-F9D880A03ED3}">
      <dgm:prSet/>
      <dgm:spPr/>
      <dgm:t>
        <a:bodyPr/>
        <a:lstStyle/>
        <a:p>
          <a:r>
            <a:rPr lang="en-US"/>
            <a:t>Mais atenção aos membros e administração</a:t>
          </a:r>
        </a:p>
      </dgm:t>
    </dgm:pt>
    <dgm:pt modelId="{BB4FEA36-5D7F-4687-8608-E2D91BD7B3C8}" type="parTrans" cxnId="{F3476524-345A-445A-8B48-0F918D3E693A}">
      <dgm:prSet/>
      <dgm:spPr/>
      <dgm:t>
        <a:bodyPr/>
        <a:lstStyle/>
        <a:p>
          <a:endParaRPr lang="en-US"/>
        </a:p>
      </dgm:t>
    </dgm:pt>
    <dgm:pt modelId="{C63DD540-072C-493B-A3B6-6A038128A9B4}" type="sibTrans" cxnId="{F3476524-345A-445A-8B48-0F918D3E693A}">
      <dgm:prSet/>
      <dgm:spPr/>
      <dgm:t>
        <a:bodyPr/>
        <a:lstStyle/>
        <a:p>
          <a:endParaRPr lang="en-US"/>
        </a:p>
      </dgm:t>
    </dgm:pt>
    <dgm:pt modelId="{814AC603-09C2-46A8-8C44-6AE98E7D38EF}">
      <dgm:prSet/>
      <dgm:spPr/>
      <dgm:t>
        <a:bodyPr/>
        <a:lstStyle/>
        <a:p>
          <a:r>
            <a:rPr lang="en-US"/>
            <a:t>Foco na retenção e na comunidade</a:t>
          </a:r>
        </a:p>
      </dgm:t>
    </dgm:pt>
    <dgm:pt modelId="{9943F3F4-F1EA-4044-B1D1-14B4BFB5263C}" type="parTrans" cxnId="{F7E0A3A5-F1C9-4811-8532-AC614C1B87E2}">
      <dgm:prSet/>
      <dgm:spPr/>
      <dgm:t>
        <a:bodyPr/>
        <a:lstStyle/>
        <a:p>
          <a:endParaRPr lang="en-US"/>
        </a:p>
      </dgm:t>
    </dgm:pt>
    <dgm:pt modelId="{88F7462C-80EF-4AEC-BFFD-F439E536B514}" type="sibTrans" cxnId="{F7E0A3A5-F1C9-4811-8532-AC614C1B87E2}">
      <dgm:prSet/>
      <dgm:spPr/>
      <dgm:t>
        <a:bodyPr/>
        <a:lstStyle/>
        <a:p>
          <a:endParaRPr lang="en-US"/>
        </a:p>
      </dgm:t>
    </dgm:pt>
    <dgm:pt modelId="{15F07A67-CEC7-4B61-838E-75D8596BF492}" type="pres">
      <dgm:prSet presAssocID="{8908D33B-7A30-4910-9BB3-6C79507F333C}" presName="linear" presStyleCnt="0">
        <dgm:presLayoutVars>
          <dgm:animLvl val="lvl"/>
          <dgm:resizeHandles val="exact"/>
        </dgm:presLayoutVars>
      </dgm:prSet>
      <dgm:spPr/>
    </dgm:pt>
    <dgm:pt modelId="{2C2531B2-7CB9-4095-8AE2-61C4A5B9F3B3}" type="pres">
      <dgm:prSet presAssocID="{84CD2B46-A23E-486D-A824-8911A5647E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666EA1-2873-4FC2-82AC-4CA6597E8BED}" type="pres">
      <dgm:prSet presAssocID="{D5E493EB-28BA-47A7-975C-A7DAEF0B277D}" presName="spacer" presStyleCnt="0"/>
      <dgm:spPr/>
    </dgm:pt>
    <dgm:pt modelId="{8A657BE0-C5AC-4DA6-9BBF-5BD972B609A0}" type="pres">
      <dgm:prSet presAssocID="{3C4D4E18-D58C-4DC3-8F35-F9D880A03E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5BD653-5711-4E18-8384-1E2C561A7FCD}" type="pres">
      <dgm:prSet presAssocID="{C63DD540-072C-493B-A3B6-6A038128A9B4}" presName="spacer" presStyleCnt="0"/>
      <dgm:spPr/>
    </dgm:pt>
    <dgm:pt modelId="{0066AE99-15C9-4F62-A940-E44E314E28B1}" type="pres">
      <dgm:prSet presAssocID="{814AC603-09C2-46A8-8C44-6AE98E7D38E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CAA680C-0C68-433F-A7A4-689CDB2A75A7}" type="presOf" srcId="{3C4D4E18-D58C-4DC3-8F35-F9D880A03ED3}" destId="{8A657BE0-C5AC-4DA6-9BBF-5BD972B609A0}" srcOrd="0" destOrd="0" presId="urn:microsoft.com/office/officeart/2005/8/layout/vList2"/>
    <dgm:cxn modelId="{F3476524-345A-445A-8B48-0F918D3E693A}" srcId="{8908D33B-7A30-4910-9BB3-6C79507F333C}" destId="{3C4D4E18-D58C-4DC3-8F35-F9D880A03ED3}" srcOrd="1" destOrd="0" parTransId="{BB4FEA36-5D7F-4687-8608-E2D91BD7B3C8}" sibTransId="{C63DD540-072C-493B-A3B6-6A038128A9B4}"/>
    <dgm:cxn modelId="{AD6C2C64-DA49-4FF9-A4FC-C6157E1D2B7E}" type="presOf" srcId="{84CD2B46-A23E-486D-A824-8911A5647E82}" destId="{2C2531B2-7CB9-4095-8AE2-61C4A5B9F3B3}" srcOrd="0" destOrd="0" presId="urn:microsoft.com/office/officeart/2005/8/layout/vList2"/>
    <dgm:cxn modelId="{D3DF9564-457E-42A0-9751-06321E70B51D}" type="presOf" srcId="{8908D33B-7A30-4910-9BB3-6C79507F333C}" destId="{15F07A67-CEC7-4B61-838E-75D8596BF492}" srcOrd="0" destOrd="0" presId="urn:microsoft.com/office/officeart/2005/8/layout/vList2"/>
    <dgm:cxn modelId="{F36E5195-497F-4B40-872B-407200598A83}" type="presOf" srcId="{814AC603-09C2-46A8-8C44-6AE98E7D38EF}" destId="{0066AE99-15C9-4F62-A940-E44E314E28B1}" srcOrd="0" destOrd="0" presId="urn:microsoft.com/office/officeart/2005/8/layout/vList2"/>
    <dgm:cxn modelId="{F7E0A3A5-F1C9-4811-8532-AC614C1B87E2}" srcId="{8908D33B-7A30-4910-9BB3-6C79507F333C}" destId="{814AC603-09C2-46A8-8C44-6AE98E7D38EF}" srcOrd="2" destOrd="0" parTransId="{9943F3F4-F1EA-4044-B1D1-14B4BFB5263C}" sibTransId="{88F7462C-80EF-4AEC-BFFD-F439E536B514}"/>
    <dgm:cxn modelId="{7C2610C1-8DF3-4B00-9173-A7F1FCEAC3DC}" srcId="{8908D33B-7A30-4910-9BB3-6C79507F333C}" destId="{84CD2B46-A23E-486D-A824-8911A5647E82}" srcOrd="0" destOrd="0" parTransId="{502B302D-A293-4D9E-8DF3-05DC310E6668}" sibTransId="{D5E493EB-28BA-47A7-975C-A7DAEF0B277D}"/>
    <dgm:cxn modelId="{85AA4EEB-E8C8-4D78-A584-66674D9C9767}" type="presParOf" srcId="{15F07A67-CEC7-4B61-838E-75D8596BF492}" destId="{2C2531B2-7CB9-4095-8AE2-61C4A5B9F3B3}" srcOrd="0" destOrd="0" presId="urn:microsoft.com/office/officeart/2005/8/layout/vList2"/>
    <dgm:cxn modelId="{F0132D4F-D82E-4780-BF5E-DB482BA3BEEF}" type="presParOf" srcId="{15F07A67-CEC7-4B61-838E-75D8596BF492}" destId="{B5666EA1-2873-4FC2-82AC-4CA6597E8BED}" srcOrd="1" destOrd="0" presId="urn:microsoft.com/office/officeart/2005/8/layout/vList2"/>
    <dgm:cxn modelId="{25C470DC-D85B-4D56-BB6D-FCBF0C0AEE35}" type="presParOf" srcId="{15F07A67-CEC7-4B61-838E-75D8596BF492}" destId="{8A657BE0-C5AC-4DA6-9BBF-5BD972B609A0}" srcOrd="2" destOrd="0" presId="urn:microsoft.com/office/officeart/2005/8/layout/vList2"/>
    <dgm:cxn modelId="{47E05872-7E6D-44D4-9F24-E101FFE5A3EB}" type="presParOf" srcId="{15F07A67-CEC7-4B61-838E-75D8596BF492}" destId="{6E5BD653-5711-4E18-8384-1E2C561A7FCD}" srcOrd="3" destOrd="0" presId="urn:microsoft.com/office/officeart/2005/8/layout/vList2"/>
    <dgm:cxn modelId="{8430AB7B-DAAB-4698-B1D6-AA62605C7342}" type="presParOf" srcId="{15F07A67-CEC7-4B61-838E-75D8596BF492}" destId="{0066AE99-15C9-4F62-A940-E44E314E28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B7E2FF-3ED5-4A06-A2F6-720B3AD8109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2855443-BC9A-4CC4-B249-A0497610F9B5}">
      <dgm:prSet/>
      <dgm:spPr/>
      <dgm:t>
        <a:bodyPr/>
        <a:lstStyle/>
        <a:p>
          <a:r>
            <a:rPr lang="en-US"/>
            <a:t>Definir a direção</a:t>
          </a:r>
        </a:p>
      </dgm:t>
    </dgm:pt>
    <dgm:pt modelId="{6BE64422-6349-4065-824B-03C7E214912F}" type="parTrans" cxnId="{61E89AFB-7869-4474-8C9D-D52108B49F91}">
      <dgm:prSet/>
      <dgm:spPr/>
      <dgm:t>
        <a:bodyPr/>
        <a:lstStyle/>
        <a:p>
          <a:endParaRPr lang="en-US"/>
        </a:p>
      </dgm:t>
    </dgm:pt>
    <dgm:pt modelId="{654E3D5A-4593-4620-B086-9E49324DD02B}" type="sibTrans" cxnId="{61E89AFB-7869-4474-8C9D-D52108B49F91}">
      <dgm:prSet/>
      <dgm:spPr/>
      <dgm:t>
        <a:bodyPr/>
        <a:lstStyle/>
        <a:p>
          <a:endParaRPr lang="en-US"/>
        </a:p>
      </dgm:t>
    </dgm:pt>
    <dgm:pt modelId="{E3795C44-1915-4826-8C34-22D91BE65715}">
      <dgm:prSet/>
      <dgm:spPr/>
      <dgm:t>
        <a:bodyPr/>
        <a:lstStyle/>
        <a:p>
          <a:r>
            <a:rPr lang="en-US"/>
            <a:t>Alinhar as pessoas</a:t>
          </a:r>
        </a:p>
      </dgm:t>
    </dgm:pt>
    <dgm:pt modelId="{E99F136C-9BBB-4833-8B0B-A2337DA49540}" type="parTrans" cxnId="{5BDE3FFC-B438-432F-9FB9-79C01CBEC472}">
      <dgm:prSet/>
      <dgm:spPr/>
      <dgm:t>
        <a:bodyPr/>
        <a:lstStyle/>
        <a:p>
          <a:endParaRPr lang="en-US"/>
        </a:p>
      </dgm:t>
    </dgm:pt>
    <dgm:pt modelId="{CD36E8FB-DFFC-475D-B683-530887ED98A2}" type="sibTrans" cxnId="{5BDE3FFC-B438-432F-9FB9-79C01CBEC472}">
      <dgm:prSet/>
      <dgm:spPr/>
      <dgm:t>
        <a:bodyPr/>
        <a:lstStyle/>
        <a:p>
          <a:endParaRPr lang="en-US"/>
        </a:p>
      </dgm:t>
    </dgm:pt>
    <dgm:pt modelId="{CBC0EEC7-CCAE-4BE0-A060-1EEDA229F9C7}">
      <dgm:prSet/>
      <dgm:spPr/>
      <dgm:t>
        <a:bodyPr/>
        <a:lstStyle/>
        <a:p>
          <a:r>
            <a:rPr lang="en-US"/>
            <a:t>Motivar e inspirar</a:t>
          </a:r>
        </a:p>
      </dgm:t>
    </dgm:pt>
    <dgm:pt modelId="{AA89B86E-465A-4C7E-8660-3213D3ECE30B}" type="parTrans" cxnId="{393567D9-E009-4418-BC0F-7FA60AF917D1}">
      <dgm:prSet/>
      <dgm:spPr/>
      <dgm:t>
        <a:bodyPr/>
        <a:lstStyle/>
        <a:p>
          <a:endParaRPr lang="en-US"/>
        </a:p>
      </dgm:t>
    </dgm:pt>
    <dgm:pt modelId="{39907249-6B9C-42ED-8033-23502E85579E}" type="sibTrans" cxnId="{393567D9-E009-4418-BC0F-7FA60AF917D1}">
      <dgm:prSet/>
      <dgm:spPr/>
      <dgm:t>
        <a:bodyPr/>
        <a:lstStyle/>
        <a:p>
          <a:endParaRPr lang="en-US"/>
        </a:p>
      </dgm:t>
    </dgm:pt>
    <dgm:pt modelId="{51D4094B-2CBC-4285-953D-83807CB04A3C}" type="pres">
      <dgm:prSet presAssocID="{66B7E2FF-3ED5-4A06-A2F6-720B3AD81097}" presName="root" presStyleCnt="0">
        <dgm:presLayoutVars>
          <dgm:dir/>
          <dgm:resizeHandles val="exact"/>
        </dgm:presLayoutVars>
      </dgm:prSet>
      <dgm:spPr/>
    </dgm:pt>
    <dgm:pt modelId="{333DEC2A-B902-49C4-8E81-1A928CDCE393}" type="pres">
      <dgm:prSet presAssocID="{92855443-BC9A-4CC4-B249-A0497610F9B5}" presName="compNode" presStyleCnt="0"/>
      <dgm:spPr/>
    </dgm:pt>
    <dgm:pt modelId="{D3F123DE-C1B1-49D4-8C2A-7714C79BC7DB}" type="pres">
      <dgm:prSet presAssocID="{92855443-BC9A-4CC4-B249-A0497610F9B5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0AAD6FD-8795-4C6E-81E4-B3C7F410158F}" type="pres">
      <dgm:prSet presAssocID="{92855443-BC9A-4CC4-B249-A0497610F9B5}" presName="spaceRect" presStyleCnt="0"/>
      <dgm:spPr/>
    </dgm:pt>
    <dgm:pt modelId="{F7789DFE-4EE4-46C1-B3E8-EF1A0869CB7C}" type="pres">
      <dgm:prSet presAssocID="{92855443-BC9A-4CC4-B249-A0497610F9B5}" presName="textRect" presStyleLbl="revTx" presStyleIdx="0" presStyleCnt="3">
        <dgm:presLayoutVars>
          <dgm:chMax val="1"/>
          <dgm:chPref val="1"/>
        </dgm:presLayoutVars>
      </dgm:prSet>
      <dgm:spPr/>
    </dgm:pt>
    <dgm:pt modelId="{A9363F8E-AE2B-47B6-93BE-1E02CEE26E9F}" type="pres">
      <dgm:prSet presAssocID="{654E3D5A-4593-4620-B086-9E49324DD02B}" presName="sibTrans" presStyleCnt="0"/>
      <dgm:spPr/>
    </dgm:pt>
    <dgm:pt modelId="{F5B72B51-C53F-4B8F-9B44-F4CA75EF469A}" type="pres">
      <dgm:prSet presAssocID="{E3795C44-1915-4826-8C34-22D91BE65715}" presName="compNode" presStyleCnt="0"/>
      <dgm:spPr/>
    </dgm:pt>
    <dgm:pt modelId="{16704411-59BC-41D3-A82A-F0A3B28A09F3}" type="pres">
      <dgm:prSet presAssocID="{E3795C44-1915-4826-8C34-22D91BE65715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9F81A68-0544-42BB-BD2F-6E8BE1D5E3E5}" type="pres">
      <dgm:prSet presAssocID="{E3795C44-1915-4826-8C34-22D91BE65715}" presName="spaceRect" presStyleCnt="0"/>
      <dgm:spPr/>
    </dgm:pt>
    <dgm:pt modelId="{918C36C6-BDB9-4FD4-94FE-48416E705AAF}" type="pres">
      <dgm:prSet presAssocID="{E3795C44-1915-4826-8C34-22D91BE65715}" presName="textRect" presStyleLbl="revTx" presStyleIdx="1" presStyleCnt="3">
        <dgm:presLayoutVars>
          <dgm:chMax val="1"/>
          <dgm:chPref val="1"/>
        </dgm:presLayoutVars>
      </dgm:prSet>
      <dgm:spPr/>
    </dgm:pt>
    <dgm:pt modelId="{E27FEBC3-F027-41F0-95B2-CD3E2F8B927A}" type="pres">
      <dgm:prSet presAssocID="{CD36E8FB-DFFC-475D-B683-530887ED98A2}" presName="sibTrans" presStyleCnt="0"/>
      <dgm:spPr/>
    </dgm:pt>
    <dgm:pt modelId="{1E9E3D57-E756-4DA8-9D18-CDA0B9EDF71E}" type="pres">
      <dgm:prSet presAssocID="{CBC0EEC7-CCAE-4BE0-A060-1EEDA229F9C7}" presName="compNode" presStyleCnt="0"/>
      <dgm:spPr/>
    </dgm:pt>
    <dgm:pt modelId="{3950C69D-F54E-4625-89A5-8BD632C22884}" type="pres">
      <dgm:prSet presAssocID="{CBC0EEC7-CCAE-4BE0-A060-1EEDA229F9C7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88B7B823-3E8E-48A8-874F-5002E7C1CDF7}" type="pres">
      <dgm:prSet presAssocID="{CBC0EEC7-CCAE-4BE0-A060-1EEDA229F9C7}" presName="spaceRect" presStyleCnt="0"/>
      <dgm:spPr/>
    </dgm:pt>
    <dgm:pt modelId="{AD1F0326-1CBF-47F6-A814-A778072C8B18}" type="pres">
      <dgm:prSet presAssocID="{CBC0EEC7-CCAE-4BE0-A060-1EEDA229F9C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6AF9C3D-8149-4B3C-A8D3-EB2B0056770F}" type="presOf" srcId="{CBC0EEC7-CCAE-4BE0-A060-1EEDA229F9C7}" destId="{AD1F0326-1CBF-47F6-A814-A778072C8B18}" srcOrd="0" destOrd="0" presId="urn:microsoft.com/office/officeart/2018/2/layout/IconLabelList"/>
    <dgm:cxn modelId="{077CFC63-23E8-433A-8463-9920163E7DC3}" type="presOf" srcId="{66B7E2FF-3ED5-4A06-A2F6-720B3AD81097}" destId="{51D4094B-2CBC-4285-953D-83807CB04A3C}" srcOrd="0" destOrd="0" presId="urn:microsoft.com/office/officeart/2018/2/layout/IconLabelList"/>
    <dgm:cxn modelId="{C055BA87-9BD8-4584-A9B0-01C9DE974422}" type="presOf" srcId="{92855443-BC9A-4CC4-B249-A0497610F9B5}" destId="{F7789DFE-4EE4-46C1-B3E8-EF1A0869CB7C}" srcOrd="0" destOrd="0" presId="urn:microsoft.com/office/officeart/2018/2/layout/IconLabelList"/>
    <dgm:cxn modelId="{1888FBB7-CC8E-4ED8-9263-F2D903879951}" type="presOf" srcId="{E3795C44-1915-4826-8C34-22D91BE65715}" destId="{918C36C6-BDB9-4FD4-94FE-48416E705AAF}" srcOrd="0" destOrd="0" presId="urn:microsoft.com/office/officeart/2018/2/layout/IconLabelList"/>
    <dgm:cxn modelId="{393567D9-E009-4418-BC0F-7FA60AF917D1}" srcId="{66B7E2FF-3ED5-4A06-A2F6-720B3AD81097}" destId="{CBC0EEC7-CCAE-4BE0-A060-1EEDA229F9C7}" srcOrd="2" destOrd="0" parTransId="{AA89B86E-465A-4C7E-8660-3213D3ECE30B}" sibTransId="{39907249-6B9C-42ED-8033-23502E85579E}"/>
    <dgm:cxn modelId="{61E89AFB-7869-4474-8C9D-D52108B49F91}" srcId="{66B7E2FF-3ED5-4A06-A2F6-720B3AD81097}" destId="{92855443-BC9A-4CC4-B249-A0497610F9B5}" srcOrd="0" destOrd="0" parTransId="{6BE64422-6349-4065-824B-03C7E214912F}" sibTransId="{654E3D5A-4593-4620-B086-9E49324DD02B}"/>
    <dgm:cxn modelId="{5BDE3FFC-B438-432F-9FB9-79C01CBEC472}" srcId="{66B7E2FF-3ED5-4A06-A2F6-720B3AD81097}" destId="{E3795C44-1915-4826-8C34-22D91BE65715}" srcOrd="1" destOrd="0" parTransId="{E99F136C-9BBB-4833-8B0B-A2337DA49540}" sibTransId="{CD36E8FB-DFFC-475D-B683-530887ED98A2}"/>
    <dgm:cxn modelId="{02E1401D-C36F-4FC1-B1D7-DA5C2F5C8910}" type="presParOf" srcId="{51D4094B-2CBC-4285-953D-83807CB04A3C}" destId="{333DEC2A-B902-49C4-8E81-1A928CDCE393}" srcOrd="0" destOrd="0" presId="urn:microsoft.com/office/officeart/2018/2/layout/IconLabelList"/>
    <dgm:cxn modelId="{E7042441-6D46-40A2-BA83-CA11B5FD2134}" type="presParOf" srcId="{333DEC2A-B902-49C4-8E81-1A928CDCE393}" destId="{D3F123DE-C1B1-49D4-8C2A-7714C79BC7DB}" srcOrd="0" destOrd="0" presId="urn:microsoft.com/office/officeart/2018/2/layout/IconLabelList"/>
    <dgm:cxn modelId="{81BA4B99-B289-4477-9EC9-AEC84D02817C}" type="presParOf" srcId="{333DEC2A-B902-49C4-8E81-1A928CDCE393}" destId="{E0AAD6FD-8795-4C6E-81E4-B3C7F410158F}" srcOrd="1" destOrd="0" presId="urn:microsoft.com/office/officeart/2018/2/layout/IconLabelList"/>
    <dgm:cxn modelId="{23A8102B-3195-4B19-9EDD-8AAAD352C266}" type="presParOf" srcId="{333DEC2A-B902-49C4-8E81-1A928CDCE393}" destId="{F7789DFE-4EE4-46C1-B3E8-EF1A0869CB7C}" srcOrd="2" destOrd="0" presId="urn:microsoft.com/office/officeart/2018/2/layout/IconLabelList"/>
    <dgm:cxn modelId="{281108CF-816C-4642-B547-D0D9BE4376DB}" type="presParOf" srcId="{51D4094B-2CBC-4285-953D-83807CB04A3C}" destId="{A9363F8E-AE2B-47B6-93BE-1E02CEE26E9F}" srcOrd="1" destOrd="0" presId="urn:microsoft.com/office/officeart/2018/2/layout/IconLabelList"/>
    <dgm:cxn modelId="{98E53987-D4AE-438E-9A59-D17C111E0779}" type="presParOf" srcId="{51D4094B-2CBC-4285-953D-83807CB04A3C}" destId="{F5B72B51-C53F-4B8F-9B44-F4CA75EF469A}" srcOrd="2" destOrd="0" presId="urn:microsoft.com/office/officeart/2018/2/layout/IconLabelList"/>
    <dgm:cxn modelId="{C13BB4EE-1122-4DED-9D0A-2EB63773F285}" type="presParOf" srcId="{F5B72B51-C53F-4B8F-9B44-F4CA75EF469A}" destId="{16704411-59BC-41D3-A82A-F0A3B28A09F3}" srcOrd="0" destOrd="0" presId="urn:microsoft.com/office/officeart/2018/2/layout/IconLabelList"/>
    <dgm:cxn modelId="{C3FDDCE9-89F9-4FF2-8B8B-66BA2BEE7280}" type="presParOf" srcId="{F5B72B51-C53F-4B8F-9B44-F4CA75EF469A}" destId="{79F81A68-0544-42BB-BD2F-6E8BE1D5E3E5}" srcOrd="1" destOrd="0" presId="urn:microsoft.com/office/officeart/2018/2/layout/IconLabelList"/>
    <dgm:cxn modelId="{DBDFFA55-DCAD-4554-9958-9D158370EA83}" type="presParOf" srcId="{F5B72B51-C53F-4B8F-9B44-F4CA75EF469A}" destId="{918C36C6-BDB9-4FD4-94FE-48416E705AAF}" srcOrd="2" destOrd="0" presId="urn:microsoft.com/office/officeart/2018/2/layout/IconLabelList"/>
    <dgm:cxn modelId="{00420530-38B6-48C4-8896-6E047E1360CC}" type="presParOf" srcId="{51D4094B-2CBC-4285-953D-83807CB04A3C}" destId="{E27FEBC3-F027-41F0-95B2-CD3E2F8B927A}" srcOrd="3" destOrd="0" presId="urn:microsoft.com/office/officeart/2018/2/layout/IconLabelList"/>
    <dgm:cxn modelId="{1218D79F-7B17-428C-BD0D-B955F0BE1FB7}" type="presParOf" srcId="{51D4094B-2CBC-4285-953D-83807CB04A3C}" destId="{1E9E3D57-E756-4DA8-9D18-CDA0B9EDF71E}" srcOrd="4" destOrd="0" presId="urn:microsoft.com/office/officeart/2018/2/layout/IconLabelList"/>
    <dgm:cxn modelId="{34E2A179-881B-494A-8A15-A778D23817CD}" type="presParOf" srcId="{1E9E3D57-E756-4DA8-9D18-CDA0B9EDF71E}" destId="{3950C69D-F54E-4625-89A5-8BD632C22884}" srcOrd="0" destOrd="0" presId="urn:microsoft.com/office/officeart/2018/2/layout/IconLabelList"/>
    <dgm:cxn modelId="{BA56C47C-4438-4BAF-AA7A-046921750277}" type="presParOf" srcId="{1E9E3D57-E756-4DA8-9D18-CDA0B9EDF71E}" destId="{88B7B823-3E8E-48A8-874F-5002E7C1CDF7}" srcOrd="1" destOrd="0" presId="urn:microsoft.com/office/officeart/2018/2/layout/IconLabelList"/>
    <dgm:cxn modelId="{15E702CD-FDF7-45D0-A255-666A072735D1}" type="presParOf" srcId="{1E9E3D57-E756-4DA8-9D18-CDA0B9EDF71E}" destId="{AD1F0326-1CBF-47F6-A814-A778072C8B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88DFFE-7F34-4529-9162-9FEC44379FA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EC48347-0E25-4A0A-834C-7FCBE800B386}">
      <dgm:prSet/>
      <dgm:spPr/>
      <dgm:t>
        <a:bodyPr/>
        <a:lstStyle/>
        <a:p>
          <a:pPr>
            <a:defRPr cap="all"/>
          </a:pPr>
          <a:r>
            <a:rPr lang="en-US"/>
            <a:t>Relações</a:t>
          </a:r>
        </a:p>
      </dgm:t>
    </dgm:pt>
    <dgm:pt modelId="{913AF8A3-D1BB-4099-9BF3-E3591CD9FC9A}" type="parTrans" cxnId="{01BBAC43-DB84-4D0E-A3D9-82BCF02FC9E5}">
      <dgm:prSet/>
      <dgm:spPr/>
      <dgm:t>
        <a:bodyPr/>
        <a:lstStyle/>
        <a:p>
          <a:endParaRPr lang="en-US"/>
        </a:p>
      </dgm:t>
    </dgm:pt>
    <dgm:pt modelId="{638AF539-7B5F-47D2-B69B-67296049666B}" type="sibTrans" cxnId="{01BBAC43-DB84-4D0E-A3D9-82BCF02FC9E5}">
      <dgm:prSet/>
      <dgm:spPr/>
      <dgm:t>
        <a:bodyPr/>
        <a:lstStyle/>
        <a:p>
          <a:endParaRPr lang="en-US"/>
        </a:p>
      </dgm:t>
    </dgm:pt>
    <dgm:pt modelId="{B9BAC806-A940-4DC3-B558-82ACF1D13F54}">
      <dgm:prSet/>
      <dgm:spPr/>
      <dgm:t>
        <a:bodyPr/>
        <a:lstStyle/>
        <a:p>
          <a:pPr>
            <a:defRPr cap="all"/>
          </a:pPr>
          <a:r>
            <a:rPr lang="en-US"/>
            <a:t>Mentoria</a:t>
          </a:r>
        </a:p>
      </dgm:t>
    </dgm:pt>
    <dgm:pt modelId="{9EF38E03-2D3C-4DDD-B84F-BED0C17886D5}" type="parTrans" cxnId="{0E5985F9-1015-4DB6-8772-AAAF8201721B}">
      <dgm:prSet/>
      <dgm:spPr/>
      <dgm:t>
        <a:bodyPr/>
        <a:lstStyle/>
        <a:p>
          <a:endParaRPr lang="en-US"/>
        </a:p>
      </dgm:t>
    </dgm:pt>
    <dgm:pt modelId="{E1DCFF46-1F56-4C8B-8F1E-8A8B43361D82}" type="sibTrans" cxnId="{0E5985F9-1015-4DB6-8772-AAAF8201721B}">
      <dgm:prSet/>
      <dgm:spPr/>
      <dgm:t>
        <a:bodyPr/>
        <a:lstStyle/>
        <a:p>
          <a:endParaRPr lang="en-US"/>
        </a:p>
      </dgm:t>
    </dgm:pt>
    <dgm:pt modelId="{16F06D4F-C5F7-4216-BB57-2171E40FB28C}">
      <dgm:prSet/>
      <dgm:spPr/>
      <dgm:t>
        <a:bodyPr/>
        <a:lstStyle/>
        <a:p>
          <a:pPr>
            <a:defRPr cap="all"/>
          </a:pPr>
          <a:r>
            <a:rPr lang="en-US"/>
            <a:t>Capacitação</a:t>
          </a:r>
        </a:p>
      </dgm:t>
    </dgm:pt>
    <dgm:pt modelId="{81640031-83AD-46D9-8616-C7C25320746A}" type="parTrans" cxnId="{C801A92B-2896-4326-A761-594694EAC8E5}">
      <dgm:prSet/>
      <dgm:spPr/>
      <dgm:t>
        <a:bodyPr/>
        <a:lstStyle/>
        <a:p>
          <a:endParaRPr lang="en-US"/>
        </a:p>
      </dgm:t>
    </dgm:pt>
    <dgm:pt modelId="{BBD80BEE-CADE-4301-B769-3227C9E107B4}" type="sibTrans" cxnId="{C801A92B-2896-4326-A761-594694EAC8E5}">
      <dgm:prSet/>
      <dgm:spPr/>
      <dgm:t>
        <a:bodyPr/>
        <a:lstStyle/>
        <a:p>
          <a:endParaRPr lang="en-US"/>
        </a:p>
      </dgm:t>
    </dgm:pt>
    <dgm:pt modelId="{4F21B93E-4AC7-4477-A019-F5F133DEFEF4}" type="pres">
      <dgm:prSet presAssocID="{6888DFFE-7F34-4529-9162-9FEC44379FA2}" presName="root" presStyleCnt="0">
        <dgm:presLayoutVars>
          <dgm:dir/>
          <dgm:resizeHandles val="exact"/>
        </dgm:presLayoutVars>
      </dgm:prSet>
      <dgm:spPr/>
    </dgm:pt>
    <dgm:pt modelId="{9A3FF7C5-3D3A-47A8-9F72-EBEEB1D24F07}" type="pres">
      <dgm:prSet presAssocID="{DEC48347-0E25-4A0A-834C-7FCBE800B386}" presName="compNode" presStyleCnt="0"/>
      <dgm:spPr/>
    </dgm:pt>
    <dgm:pt modelId="{877BD0C5-A4BC-45C0-8E4A-7D8F27E73329}" type="pres">
      <dgm:prSet presAssocID="{DEC48347-0E25-4A0A-834C-7FCBE800B38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9E577AB-7530-4173-98D6-5A18B24B0E11}" type="pres">
      <dgm:prSet presAssocID="{DEC48347-0E25-4A0A-834C-7FCBE800B386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06B9A6E5-41B4-4E93-88CA-5295C08EF11E}" type="pres">
      <dgm:prSet presAssocID="{DEC48347-0E25-4A0A-834C-7FCBE800B386}" presName="spaceRect" presStyleCnt="0"/>
      <dgm:spPr/>
    </dgm:pt>
    <dgm:pt modelId="{94E07489-D770-4B55-AFF6-09D12537852A}" type="pres">
      <dgm:prSet presAssocID="{DEC48347-0E25-4A0A-834C-7FCBE800B386}" presName="textRect" presStyleLbl="revTx" presStyleIdx="0" presStyleCnt="3">
        <dgm:presLayoutVars>
          <dgm:chMax val="1"/>
          <dgm:chPref val="1"/>
        </dgm:presLayoutVars>
      </dgm:prSet>
      <dgm:spPr/>
    </dgm:pt>
    <dgm:pt modelId="{554E422D-2090-46B0-BC51-4C967904C0B2}" type="pres">
      <dgm:prSet presAssocID="{638AF539-7B5F-47D2-B69B-67296049666B}" presName="sibTrans" presStyleCnt="0"/>
      <dgm:spPr/>
    </dgm:pt>
    <dgm:pt modelId="{89B100B4-B836-4FBF-A88E-E3C1BD17B314}" type="pres">
      <dgm:prSet presAssocID="{B9BAC806-A940-4DC3-B558-82ACF1D13F54}" presName="compNode" presStyleCnt="0"/>
      <dgm:spPr/>
    </dgm:pt>
    <dgm:pt modelId="{1776128B-8756-44E5-8A23-E19326DEB17A}" type="pres">
      <dgm:prSet presAssocID="{B9BAC806-A940-4DC3-B558-82ACF1D13F54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DFEF692-48CD-4843-B12C-92797BE4C799}" type="pres">
      <dgm:prSet presAssocID="{B9BAC806-A940-4DC3-B558-82ACF1D13F54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0EAEC0E-9869-47DB-BE93-395B3CD53778}" type="pres">
      <dgm:prSet presAssocID="{B9BAC806-A940-4DC3-B558-82ACF1D13F54}" presName="spaceRect" presStyleCnt="0"/>
      <dgm:spPr/>
    </dgm:pt>
    <dgm:pt modelId="{CF53770F-9BA9-4295-B7F3-8CFC63A48E0A}" type="pres">
      <dgm:prSet presAssocID="{B9BAC806-A940-4DC3-B558-82ACF1D13F54}" presName="textRect" presStyleLbl="revTx" presStyleIdx="1" presStyleCnt="3">
        <dgm:presLayoutVars>
          <dgm:chMax val="1"/>
          <dgm:chPref val="1"/>
        </dgm:presLayoutVars>
      </dgm:prSet>
      <dgm:spPr/>
    </dgm:pt>
    <dgm:pt modelId="{B8F57716-09ED-4BC6-B975-E3A24A8C1BD8}" type="pres">
      <dgm:prSet presAssocID="{E1DCFF46-1F56-4C8B-8F1E-8A8B43361D82}" presName="sibTrans" presStyleCnt="0"/>
      <dgm:spPr/>
    </dgm:pt>
    <dgm:pt modelId="{F74698F4-5C8B-4495-9830-49B845EDCFEB}" type="pres">
      <dgm:prSet presAssocID="{16F06D4F-C5F7-4216-BB57-2171E40FB28C}" presName="compNode" presStyleCnt="0"/>
      <dgm:spPr/>
    </dgm:pt>
    <dgm:pt modelId="{56D4B16E-9E73-4635-AC29-3DB560D0E945}" type="pres">
      <dgm:prSet presAssocID="{16F06D4F-C5F7-4216-BB57-2171E40FB28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564E58B-EBE9-4A19-B085-714E073DD548}" type="pres">
      <dgm:prSet presAssocID="{16F06D4F-C5F7-4216-BB57-2171E40FB28C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ntalTools"/>
        </a:ext>
      </dgm:extLst>
    </dgm:pt>
    <dgm:pt modelId="{BE10C66E-4962-47CD-A0A7-1B37534BA1F4}" type="pres">
      <dgm:prSet presAssocID="{16F06D4F-C5F7-4216-BB57-2171E40FB28C}" presName="spaceRect" presStyleCnt="0"/>
      <dgm:spPr/>
    </dgm:pt>
    <dgm:pt modelId="{193BFB7D-BAA8-43B8-B0B4-DEBDE40F2B64}" type="pres">
      <dgm:prSet presAssocID="{16F06D4F-C5F7-4216-BB57-2171E40FB2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B035C13-BB60-4A46-9738-9D4DD1CC2B5D}" type="presOf" srcId="{16F06D4F-C5F7-4216-BB57-2171E40FB28C}" destId="{193BFB7D-BAA8-43B8-B0B4-DEBDE40F2B64}" srcOrd="0" destOrd="0" presId="urn:microsoft.com/office/officeart/2018/5/layout/IconLeafLabelList"/>
    <dgm:cxn modelId="{D4691723-7228-42B8-80C0-E46BC6F3BD91}" type="presOf" srcId="{B9BAC806-A940-4DC3-B558-82ACF1D13F54}" destId="{CF53770F-9BA9-4295-B7F3-8CFC63A48E0A}" srcOrd="0" destOrd="0" presId="urn:microsoft.com/office/officeart/2018/5/layout/IconLeafLabelList"/>
    <dgm:cxn modelId="{C801A92B-2896-4326-A761-594694EAC8E5}" srcId="{6888DFFE-7F34-4529-9162-9FEC44379FA2}" destId="{16F06D4F-C5F7-4216-BB57-2171E40FB28C}" srcOrd="2" destOrd="0" parTransId="{81640031-83AD-46D9-8616-C7C25320746A}" sibTransId="{BBD80BEE-CADE-4301-B769-3227C9E107B4}"/>
    <dgm:cxn modelId="{F6954336-2838-4C3D-AA82-B4ED981D3168}" type="presOf" srcId="{6888DFFE-7F34-4529-9162-9FEC44379FA2}" destId="{4F21B93E-4AC7-4477-A019-F5F133DEFEF4}" srcOrd="0" destOrd="0" presId="urn:microsoft.com/office/officeart/2018/5/layout/IconLeafLabelList"/>
    <dgm:cxn modelId="{01BBAC43-DB84-4D0E-A3D9-82BCF02FC9E5}" srcId="{6888DFFE-7F34-4529-9162-9FEC44379FA2}" destId="{DEC48347-0E25-4A0A-834C-7FCBE800B386}" srcOrd="0" destOrd="0" parTransId="{913AF8A3-D1BB-4099-9BF3-E3591CD9FC9A}" sibTransId="{638AF539-7B5F-47D2-B69B-67296049666B}"/>
    <dgm:cxn modelId="{288068F6-45F2-4D69-97D4-DDF4602D613A}" type="presOf" srcId="{DEC48347-0E25-4A0A-834C-7FCBE800B386}" destId="{94E07489-D770-4B55-AFF6-09D12537852A}" srcOrd="0" destOrd="0" presId="urn:microsoft.com/office/officeart/2018/5/layout/IconLeafLabelList"/>
    <dgm:cxn modelId="{0E5985F9-1015-4DB6-8772-AAAF8201721B}" srcId="{6888DFFE-7F34-4529-9162-9FEC44379FA2}" destId="{B9BAC806-A940-4DC3-B558-82ACF1D13F54}" srcOrd="1" destOrd="0" parTransId="{9EF38E03-2D3C-4DDD-B84F-BED0C17886D5}" sibTransId="{E1DCFF46-1F56-4C8B-8F1E-8A8B43361D82}"/>
    <dgm:cxn modelId="{E9E6FAC6-1862-4005-95D9-94CA5B5A66D4}" type="presParOf" srcId="{4F21B93E-4AC7-4477-A019-F5F133DEFEF4}" destId="{9A3FF7C5-3D3A-47A8-9F72-EBEEB1D24F07}" srcOrd="0" destOrd="0" presId="urn:microsoft.com/office/officeart/2018/5/layout/IconLeafLabelList"/>
    <dgm:cxn modelId="{73241D22-F53D-4B31-B0E4-4618F9898E97}" type="presParOf" srcId="{9A3FF7C5-3D3A-47A8-9F72-EBEEB1D24F07}" destId="{877BD0C5-A4BC-45C0-8E4A-7D8F27E73329}" srcOrd="0" destOrd="0" presId="urn:microsoft.com/office/officeart/2018/5/layout/IconLeafLabelList"/>
    <dgm:cxn modelId="{76E527A4-EB01-41C9-8DBD-AD7491CDBB38}" type="presParOf" srcId="{9A3FF7C5-3D3A-47A8-9F72-EBEEB1D24F07}" destId="{C9E577AB-7530-4173-98D6-5A18B24B0E11}" srcOrd="1" destOrd="0" presId="urn:microsoft.com/office/officeart/2018/5/layout/IconLeafLabelList"/>
    <dgm:cxn modelId="{13A19164-BBC2-4D79-915E-5ADDCF724CD1}" type="presParOf" srcId="{9A3FF7C5-3D3A-47A8-9F72-EBEEB1D24F07}" destId="{06B9A6E5-41B4-4E93-88CA-5295C08EF11E}" srcOrd="2" destOrd="0" presId="urn:microsoft.com/office/officeart/2018/5/layout/IconLeafLabelList"/>
    <dgm:cxn modelId="{C9344394-5DFF-4336-98C4-F82BC3648CC4}" type="presParOf" srcId="{9A3FF7C5-3D3A-47A8-9F72-EBEEB1D24F07}" destId="{94E07489-D770-4B55-AFF6-09D12537852A}" srcOrd="3" destOrd="0" presId="urn:microsoft.com/office/officeart/2018/5/layout/IconLeafLabelList"/>
    <dgm:cxn modelId="{D326C8AC-5ABA-4B3B-B062-3613F86D778B}" type="presParOf" srcId="{4F21B93E-4AC7-4477-A019-F5F133DEFEF4}" destId="{554E422D-2090-46B0-BC51-4C967904C0B2}" srcOrd="1" destOrd="0" presId="urn:microsoft.com/office/officeart/2018/5/layout/IconLeafLabelList"/>
    <dgm:cxn modelId="{B3D3CAC8-C5C1-46FB-8D6C-237ED6259C00}" type="presParOf" srcId="{4F21B93E-4AC7-4477-A019-F5F133DEFEF4}" destId="{89B100B4-B836-4FBF-A88E-E3C1BD17B314}" srcOrd="2" destOrd="0" presId="urn:microsoft.com/office/officeart/2018/5/layout/IconLeafLabelList"/>
    <dgm:cxn modelId="{64E69E0F-F7B3-4D9B-89FC-A1EF3E2B1B78}" type="presParOf" srcId="{89B100B4-B836-4FBF-A88E-E3C1BD17B314}" destId="{1776128B-8756-44E5-8A23-E19326DEB17A}" srcOrd="0" destOrd="0" presId="urn:microsoft.com/office/officeart/2018/5/layout/IconLeafLabelList"/>
    <dgm:cxn modelId="{7FC8F67D-9E2B-4E93-8885-AE5D699711AF}" type="presParOf" srcId="{89B100B4-B836-4FBF-A88E-E3C1BD17B314}" destId="{2DFEF692-48CD-4843-B12C-92797BE4C799}" srcOrd="1" destOrd="0" presId="urn:microsoft.com/office/officeart/2018/5/layout/IconLeafLabelList"/>
    <dgm:cxn modelId="{C832E499-C632-4E36-B1B7-CD5F70ECEF97}" type="presParOf" srcId="{89B100B4-B836-4FBF-A88E-E3C1BD17B314}" destId="{A0EAEC0E-9869-47DB-BE93-395B3CD53778}" srcOrd="2" destOrd="0" presId="urn:microsoft.com/office/officeart/2018/5/layout/IconLeafLabelList"/>
    <dgm:cxn modelId="{E5AE0133-B2AB-422D-814F-E4BBD31C6F13}" type="presParOf" srcId="{89B100B4-B836-4FBF-A88E-E3C1BD17B314}" destId="{CF53770F-9BA9-4295-B7F3-8CFC63A48E0A}" srcOrd="3" destOrd="0" presId="urn:microsoft.com/office/officeart/2018/5/layout/IconLeafLabelList"/>
    <dgm:cxn modelId="{E70B27D1-C44A-491F-B133-932E3C85821D}" type="presParOf" srcId="{4F21B93E-4AC7-4477-A019-F5F133DEFEF4}" destId="{B8F57716-09ED-4BC6-B975-E3A24A8C1BD8}" srcOrd="3" destOrd="0" presId="urn:microsoft.com/office/officeart/2018/5/layout/IconLeafLabelList"/>
    <dgm:cxn modelId="{3ED8A241-120D-45E9-A30E-8C0EE73C1F25}" type="presParOf" srcId="{4F21B93E-4AC7-4477-A019-F5F133DEFEF4}" destId="{F74698F4-5C8B-4495-9830-49B845EDCFEB}" srcOrd="4" destOrd="0" presId="urn:microsoft.com/office/officeart/2018/5/layout/IconLeafLabelList"/>
    <dgm:cxn modelId="{9C40D36A-749A-49D0-A013-B94D658FA7A8}" type="presParOf" srcId="{F74698F4-5C8B-4495-9830-49B845EDCFEB}" destId="{56D4B16E-9E73-4635-AC29-3DB560D0E945}" srcOrd="0" destOrd="0" presId="urn:microsoft.com/office/officeart/2018/5/layout/IconLeafLabelList"/>
    <dgm:cxn modelId="{9E617CDF-E090-4020-B865-4387620B3009}" type="presParOf" srcId="{F74698F4-5C8B-4495-9830-49B845EDCFEB}" destId="{D564E58B-EBE9-4A19-B085-714E073DD548}" srcOrd="1" destOrd="0" presId="urn:microsoft.com/office/officeart/2018/5/layout/IconLeafLabelList"/>
    <dgm:cxn modelId="{64EEAE8D-E190-4C88-8A7C-0BD809981279}" type="presParOf" srcId="{F74698F4-5C8B-4495-9830-49B845EDCFEB}" destId="{BE10C66E-4962-47CD-A0A7-1B37534BA1F4}" srcOrd="2" destOrd="0" presId="urn:microsoft.com/office/officeart/2018/5/layout/IconLeafLabelList"/>
    <dgm:cxn modelId="{C3A1A3C8-367B-4ED7-B7FD-72A0EAE0ED02}" type="presParOf" srcId="{F74698F4-5C8B-4495-9830-49B845EDCFEB}" destId="{193BFB7D-BAA8-43B8-B0B4-DEBDE40F2B6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688399-D8D4-41D1-846A-F0181956BC7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415CB9-0FA8-4407-A924-98332347078F}">
      <dgm:prSet/>
      <dgm:spPr/>
      <dgm:t>
        <a:bodyPr/>
        <a:lstStyle/>
        <a:p>
          <a:r>
            <a:rPr lang="en-GB"/>
            <a:t>Muitos </a:t>
          </a:r>
          <a:r>
            <a:rPr lang="en-US"/>
            <a:t>pastores não controlam a sua semana</a:t>
          </a:r>
        </a:p>
      </dgm:t>
    </dgm:pt>
    <dgm:pt modelId="{2356EC5F-8F4B-46AD-9058-8B0DCF01FD24}" type="parTrans" cxnId="{FC11EC81-058A-4483-914F-F9E8FDD120B9}">
      <dgm:prSet/>
      <dgm:spPr/>
      <dgm:t>
        <a:bodyPr/>
        <a:lstStyle/>
        <a:p>
          <a:endParaRPr lang="en-US"/>
        </a:p>
      </dgm:t>
    </dgm:pt>
    <dgm:pt modelId="{605C5BEB-E9E5-4BCA-A0F3-B652A32CA707}" type="sibTrans" cxnId="{FC11EC81-058A-4483-914F-F9E8FDD120B9}">
      <dgm:prSet/>
      <dgm:spPr/>
      <dgm:t>
        <a:bodyPr/>
        <a:lstStyle/>
        <a:p>
          <a:endParaRPr lang="en-US"/>
        </a:p>
      </dgm:t>
    </dgm:pt>
    <dgm:pt modelId="{1EA9CB8F-80C1-4ACD-8A87-A75C3BDD691F}">
      <dgm:prSet/>
      <dgm:spPr/>
      <dgm:t>
        <a:bodyPr/>
        <a:lstStyle/>
        <a:p>
          <a:r>
            <a:rPr lang="en-US"/>
            <a:t>A semana controla-os</a:t>
          </a:r>
        </a:p>
      </dgm:t>
    </dgm:pt>
    <dgm:pt modelId="{D9962B37-50EC-42AE-B93F-23D5794B3F3D}" type="parTrans" cxnId="{A5E9E9B6-C31D-4F63-85B9-2D8D6A1B928D}">
      <dgm:prSet/>
      <dgm:spPr/>
      <dgm:t>
        <a:bodyPr/>
        <a:lstStyle/>
        <a:p>
          <a:endParaRPr lang="en-US"/>
        </a:p>
      </dgm:t>
    </dgm:pt>
    <dgm:pt modelId="{134F98C1-48A8-446A-8025-C98F6DA2954A}" type="sibTrans" cxnId="{A5E9E9B6-C31D-4F63-85B9-2D8D6A1B928D}">
      <dgm:prSet/>
      <dgm:spPr/>
      <dgm:t>
        <a:bodyPr/>
        <a:lstStyle/>
        <a:p>
          <a:endParaRPr lang="en-US"/>
        </a:p>
      </dgm:t>
    </dgm:pt>
    <dgm:pt modelId="{A476E549-0E0D-4511-87C6-9CF32EE14E55}" type="pres">
      <dgm:prSet presAssocID="{05688399-D8D4-41D1-846A-F0181956BC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82E5E1-33AA-4C00-8249-624E0957CF5C}" type="pres">
      <dgm:prSet presAssocID="{AD415CB9-0FA8-4407-A924-98332347078F}" presName="hierRoot1" presStyleCnt="0"/>
      <dgm:spPr/>
    </dgm:pt>
    <dgm:pt modelId="{9A04D5E3-C3BF-43EE-9E00-7F3AAAA5321C}" type="pres">
      <dgm:prSet presAssocID="{AD415CB9-0FA8-4407-A924-98332347078F}" presName="composite" presStyleCnt="0"/>
      <dgm:spPr/>
    </dgm:pt>
    <dgm:pt modelId="{F16FCCB9-544A-424F-B414-B74DCD3C8C91}" type="pres">
      <dgm:prSet presAssocID="{AD415CB9-0FA8-4407-A924-98332347078F}" presName="background" presStyleLbl="node0" presStyleIdx="0" presStyleCnt="2"/>
      <dgm:spPr/>
    </dgm:pt>
    <dgm:pt modelId="{1761F17A-26CF-4E80-A0C3-5361593B3C6A}" type="pres">
      <dgm:prSet presAssocID="{AD415CB9-0FA8-4407-A924-98332347078F}" presName="text" presStyleLbl="fgAcc0" presStyleIdx="0" presStyleCnt="2">
        <dgm:presLayoutVars>
          <dgm:chPref val="3"/>
        </dgm:presLayoutVars>
      </dgm:prSet>
      <dgm:spPr/>
    </dgm:pt>
    <dgm:pt modelId="{2AFB6765-3D36-46F1-9098-2E84CB1CFAF5}" type="pres">
      <dgm:prSet presAssocID="{AD415CB9-0FA8-4407-A924-98332347078F}" presName="hierChild2" presStyleCnt="0"/>
      <dgm:spPr/>
    </dgm:pt>
    <dgm:pt modelId="{BEA09DBB-6EA8-4611-A460-C7625E4E2A0C}" type="pres">
      <dgm:prSet presAssocID="{1EA9CB8F-80C1-4ACD-8A87-A75C3BDD691F}" presName="hierRoot1" presStyleCnt="0"/>
      <dgm:spPr/>
    </dgm:pt>
    <dgm:pt modelId="{A35DB92F-4F02-49C4-BC0E-3DA40C4857CC}" type="pres">
      <dgm:prSet presAssocID="{1EA9CB8F-80C1-4ACD-8A87-A75C3BDD691F}" presName="composite" presStyleCnt="0"/>
      <dgm:spPr/>
    </dgm:pt>
    <dgm:pt modelId="{6E178CFB-A003-4B0A-9572-503DC60A6778}" type="pres">
      <dgm:prSet presAssocID="{1EA9CB8F-80C1-4ACD-8A87-A75C3BDD691F}" presName="background" presStyleLbl="node0" presStyleIdx="1" presStyleCnt="2"/>
      <dgm:spPr/>
    </dgm:pt>
    <dgm:pt modelId="{8A91E406-F14C-43F7-A190-401AE058CF8F}" type="pres">
      <dgm:prSet presAssocID="{1EA9CB8F-80C1-4ACD-8A87-A75C3BDD691F}" presName="text" presStyleLbl="fgAcc0" presStyleIdx="1" presStyleCnt="2">
        <dgm:presLayoutVars>
          <dgm:chPref val="3"/>
        </dgm:presLayoutVars>
      </dgm:prSet>
      <dgm:spPr/>
    </dgm:pt>
    <dgm:pt modelId="{4DEB2FDB-A743-4F78-9CA2-773E9B8FBA34}" type="pres">
      <dgm:prSet presAssocID="{1EA9CB8F-80C1-4ACD-8A87-A75C3BDD691F}" presName="hierChild2" presStyleCnt="0"/>
      <dgm:spPr/>
    </dgm:pt>
  </dgm:ptLst>
  <dgm:cxnLst>
    <dgm:cxn modelId="{FC11EC81-058A-4483-914F-F9E8FDD120B9}" srcId="{05688399-D8D4-41D1-846A-F0181956BC70}" destId="{AD415CB9-0FA8-4407-A924-98332347078F}" srcOrd="0" destOrd="0" parTransId="{2356EC5F-8F4B-46AD-9058-8B0DCF01FD24}" sibTransId="{605C5BEB-E9E5-4BCA-A0F3-B652A32CA707}"/>
    <dgm:cxn modelId="{055A3C85-DD86-48E8-9E33-1EA9C376A547}" type="presOf" srcId="{05688399-D8D4-41D1-846A-F0181956BC70}" destId="{A476E549-0E0D-4511-87C6-9CF32EE14E55}" srcOrd="0" destOrd="0" presId="urn:microsoft.com/office/officeart/2005/8/layout/hierarchy1"/>
    <dgm:cxn modelId="{A5E9E9B6-C31D-4F63-85B9-2D8D6A1B928D}" srcId="{05688399-D8D4-41D1-846A-F0181956BC70}" destId="{1EA9CB8F-80C1-4ACD-8A87-A75C3BDD691F}" srcOrd="1" destOrd="0" parTransId="{D9962B37-50EC-42AE-B93F-23D5794B3F3D}" sibTransId="{134F98C1-48A8-446A-8025-C98F6DA2954A}"/>
    <dgm:cxn modelId="{71189DE3-9517-4654-88C3-F8C998E78EEB}" type="presOf" srcId="{1EA9CB8F-80C1-4ACD-8A87-A75C3BDD691F}" destId="{8A91E406-F14C-43F7-A190-401AE058CF8F}" srcOrd="0" destOrd="0" presId="urn:microsoft.com/office/officeart/2005/8/layout/hierarchy1"/>
    <dgm:cxn modelId="{86BA62F7-32F9-48E7-8C20-2A6C0F4FC70A}" type="presOf" srcId="{AD415CB9-0FA8-4407-A924-98332347078F}" destId="{1761F17A-26CF-4E80-A0C3-5361593B3C6A}" srcOrd="0" destOrd="0" presId="urn:microsoft.com/office/officeart/2005/8/layout/hierarchy1"/>
    <dgm:cxn modelId="{A05A6EC2-C00C-4508-87EF-C6CFC236CE71}" type="presParOf" srcId="{A476E549-0E0D-4511-87C6-9CF32EE14E55}" destId="{F382E5E1-33AA-4C00-8249-624E0957CF5C}" srcOrd="0" destOrd="0" presId="urn:microsoft.com/office/officeart/2005/8/layout/hierarchy1"/>
    <dgm:cxn modelId="{2849DBC0-029C-4EE6-94C2-1C32AE3A78E7}" type="presParOf" srcId="{F382E5E1-33AA-4C00-8249-624E0957CF5C}" destId="{9A04D5E3-C3BF-43EE-9E00-7F3AAAA5321C}" srcOrd="0" destOrd="0" presId="urn:microsoft.com/office/officeart/2005/8/layout/hierarchy1"/>
    <dgm:cxn modelId="{4DD1DA69-0BCF-4E1D-A7F9-0AE6F53DB43C}" type="presParOf" srcId="{9A04D5E3-C3BF-43EE-9E00-7F3AAAA5321C}" destId="{F16FCCB9-544A-424F-B414-B74DCD3C8C91}" srcOrd="0" destOrd="0" presId="urn:microsoft.com/office/officeart/2005/8/layout/hierarchy1"/>
    <dgm:cxn modelId="{704EADBB-FF30-4C28-AAA6-7B6B557A5426}" type="presParOf" srcId="{9A04D5E3-C3BF-43EE-9E00-7F3AAAA5321C}" destId="{1761F17A-26CF-4E80-A0C3-5361593B3C6A}" srcOrd="1" destOrd="0" presId="urn:microsoft.com/office/officeart/2005/8/layout/hierarchy1"/>
    <dgm:cxn modelId="{47720E2E-F260-4F3E-ACCC-8CB6EF888530}" type="presParOf" srcId="{F382E5E1-33AA-4C00-8249-624E0957CF5C}" destId="{2AFB6765-3D36-46F1-9098-2E84CB1CFAF5}" srcOrd="1" destOrd="0" presId="urn:microsoft.com/office/officeart/2005/8/layout/hierarchy1"/>
    <dgm:cxn modelId="{32B77624-B29D-41FD-ACED-2FE69955DE14}" type="presParOf" srcId="{A476E549-0E0D-4511-87C6-9CF32EE14E55}" destId="{BEA09DBB-6EA8-4611-A460-C7625E4E2A0C}" srcOrd="1" destOrd="0" presId="urn:microsoft.com/office/officeart/2005/8/layout/hierarchy1"/>
    <dgm:cxn modelId="{0BCA2BB4-24D8-4AF7-8ACE-B85780223A21}" type="presParOf" srcId="{BEA09DBB-6EA8-4611-A460-C7625E4E2A0C}" destId="{A35DB92F-4F02-49C4-BC0E-3DA40C4857CC}" srcOrd="0" destOrd="0" presId="urn:microsoft.com/office/officeart/2005/8/layout/hierarchy1"/>
    <dgm:cxn modelId="{531981EA-C46B-4BA8-8FD5-86C10AD21839}" type="presParOf" srcId="{A35DB92F-4F02-49C4-BC0E-3DA40C4857CC}" destId="{6E178CFB-A003-4B0A-9572-503DC60A6778}" srcOrd="0" destOrd="0" presId="urn:microsoft.com/office/officeart/2005/8/layout/hierarchy1"/>
    <dgm:cxn modelId="{FBBF513B-FDD8-4883-B982-0F78F4A75A8E}" type="presParOf" srcId="{A35DB92F-4F02-49C4-BC0E-3DA40C4857CC}" destId="{8A91E406-F14C-43F7-A190-401AE058CF8F}" srcOrd="1" destOrd="0" presId="urn:microsoft.com/office/officeart/2005/8/layout/hierarchy1"/>
    <dgm:cxn modelId="{445C636F-77B5-402B-A285-A64063E4F321}" type="presParOf" srcId="{BEA09DBB-6EA8-4611-A460-C7625E4E2A0C}" destId="{4DEB2FDB-A743-4F78-9CA2-773E9B8FBA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CC89F-1331-4A04-A946-BFF2E2674E32}">
      <dsp:nvSpPr>
        <dsp:cNvPr id="0" name=""/>
        <dsp:cNvSpPr/>
      </dsp:nvSpPr>
      <dsp:spPr>
        <a:xfrm>
          <a:off x="456105" y="924031"/>
          <a:ext cx="4256982" cy="4256982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Pregação e preparação</a:t>
          </a:r>
        </a:p>
      </dsp:txBody>
      <dsp:txXfrm>
        <a:off x="2685953" y="1467810"/>
        <a:ext cx="1114923" cy="861532"/>
      </dsp:txXfrm>
    </dsp:sp>
    <dsp:sp modelId="{BDA805A2-3B94-4001-9F2C-73702A99E336}">
      <dsp:nvSpPr>
        <dsp:cNvPr id="0" name=""/>
        <dsp:cNvSpPr/>
      </dsp:nvSpPr>
      <dsp:spPr>
        <a:xfrm>
          <a:off x="506783" y="1011705"/>
          <a:ext cx="4256982" cy="4256982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20–40%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Acompanhamento dos membros</a:t>
          </a:r>
        </a:p>
      </dsp:txBody>
      <dsp:txXfrm>
        <a:off x="3395450" y="2734769"/>
        <a:ext cx="1165602" cy="836192"/>
      </dsp:txXfrm>
    </dsp:sp>
    <dsp:sp modelId="{209E9B18-E1EA-43DF-8CBC-420B1655041A}">
      <dsp:nvSpPr>
        <dsp:cNvPr id="0" name=""/>
        <dsp:cNvSpPr/>
      </dsp:nvSpPr>
      <dsp:spPr>
        <a:xfrm>
          <a:off x="456105" y="1099378"/>
          <a:ext cx="4256982" cy="4256982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10–20%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Administração</a:t>
          </a:r>
        </a:p>
      </dsp:txBody>
      <dsp:txXfrm>
        <a:off x="2685953" y="3976389"/>
        <a:ext cx="1114923" cy="861532"/>
      </dsp:txXfrm>
    </dsp:sp>
    <dsp:sp modelId="{3BA815F2-CFE5-4D4C-8FC3-96BAD42CA807}">
      <dsp:nvSpPr>
        <dsp:cNvPr id="0" name=""/>
        <dsp:cNvSpPr/>
      </dsp:nvSpPr>
      <dsp:spPr>
        <a:xfrm>
          <a:off x="354748" y="1099378"/>
          <a:ext cx="4256982" cy="4256982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Evangelismo</a:t>
          </a:r>
        </a:p>
      </dsp:txBody>
      <dsp:txXfrm>
        <a:off x="1266959" y="3976389"/>
        <a:ext cx="1114923" cy="861532"/>
      </dsp:txXfrm>
    </dsp:sp>
    <dsp:sp modelId="{66071A1E-4C92-43BA-BE5A-61C9A442C81E}">
      <dsp:nvSpPr>
        <dsp:cNvPr id="0" name=""/>
        <dsp:cNvSpPr/>
      </dsp:nvSpPr>
      <dsp:spPr>
        <a:xfrm>
          <a:off x="304070" y="1011705"/>
          <a:ext cx="4256982" cy="4256982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5–10%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Mentoria</a:t>
          </a:r>
        </a:p>
      </dsp:txBody>
      <dsp:txXfrm>
        <a:off x="506783" y="2734769"/>
        <a:ext cx="1165602" cy="836192"/>
      </dsp:txXfrm>
    </dsp:sp>
    <dsp:sp modelId="{41AFDD88-853D-4FAA-90DC-59885F495B26}">
      <dsp:nvSpPr>
        <dsp:cNvPr id="0" name=""/>
        <dsp:cNvSpPr/>
      </dsp:nvSpPr>
      <dsp:spPr>
        <a:xfrm>
          <a:off x="354748" y="924031"/>
          <a:ext cx="4256982" cy="4256982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5–10%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Vida espiritual</a:t>
          </a:r>
        </a:p>
      </dsp:txBody>
      <dsp:txXfrm>
        <a:off x="1266959" y="1467810"/>
        <a:ext cx="1114923" cy="861532"/>
      </dsp:txXfrm>
    </dsp:sp>
    <dsp:sp modelId="{2A670DCC-5C7C-4787-B628-C48960C0F25F}">
      <dsp:nvSpPr>
        <dsp:cNvPr id="0" name=""/>
        <dsp:cNvSpPr/>
      </dsp:nvSpPr>
      <dsp:spPr>
        <a:xfrm>
          <a:off x="192422" y="660504"/>
          <a:ext cx="4784037" cy="478403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8EA09-078A-45C5-AC18-4032CD8BA2BE}">
      <dsp:nvSpPr>
        <dsp:cNvPr id="0" name=""/>
        <dsp:cNvSpPr/>
      </dsp:nvSpPr>
      <dsp:spPr>
        <a:xfrm>
          <a:off x="243100" y="748177"/>
          <a:ext cx="4784037" cy="478403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B8CC8-81F2-46DA-8B47-22CCBBA7430F}">
      <dsp:nvSpPr>
        <dsp:cNvPr id="0" name=""/>
        <dsp:cNvSpPr/>
      </dsp:nvSpPr>
      <dsp:spPr>
        <a:xfrm>
          <a:off x="192422" y="835851"/>
          <a:ext cx="4784037" cy="478403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4C784-A566-4810-AA8C-1B2A2F6BA4F7}">
      <dsp:nvSpPr>
        <dsp:cNvPr id="0" name=""/>
        <dsp:cNvSpPr/>
      </dsp:nvSpPr>
      <dsp:spPr>
        <a:xfrm>
          <a:off x="91376" y="835851"/>
          <a:ext cx="4784037" cy="478403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16A4D-36DF-45CD-8A7D-91795E883B7F}">
      <dsp:nvSpPr>
        <dsp:cNvPr id="0" name=""/>
        <dsp:cNvSpPr/>
      </dsp:nvSpPr>
      <dsp:spPr>
        <a:xfrm>
          <a:off x="40698" y="748177"/>
          <a:ext cx="4784037" cy="478403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87BC2-3965-4F36-AA7F-99D363E1514E}">
      <dsp:nvSpPr>
        <dsp:cNvPr id="0" name=""/>
        <dsp:cNvSpPr/>
      </dsp:nvSpPr>
      <dsp:spPr>
        <a:xfrm>
          <a:off x="91376" y="660504"/>
          <a:ext cx="4784037" cy="478403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531B2-7CB9-4095-8AE2-61C4A5B9F3B3}">
      <dsp:nvSpPr>
        <dsp:cNvPr id="0" name=""/>
        <dsp:cNvSpPr/>
      </dsp:nvSpPr>
      <dsp:spPr>
        <a:xfrm>
          <a:off x="0" y="419700"/>
          <a:ext cx="4263485" cy="1152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Menos evangelismo</a:t>
          </a:r>
        </a:p>
      </dsp:txBody>
      <dsp:txXfrm>
        <a:off x="56237" y="475937"/>
        <a:ext cx="4151011" cy="1039555"/>
      </dsp:txXfrm>
    </dsp:sp>
    <dsp:sp modelId="{8A657BE0-C5AC-4DA6-9BBF-5BD972B609A0}">
      <dsp:nvSpPr>
        <dsp:cNvPr id="0" name=""/>
        <dsp:cNvSpPr/>
      </dsp:nvSpPr>
      <dsp:spPr>
        <a:xfrm>
          <a:off x="0" y="1655250"/>
          <a:ext cx="4263485" cy="115202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Mais atenção aos membros e administração</a:t>
          </a:r>
        </a:p>
      </dsp:txBody>
      <dsp:txXfrm>
        <a:off x="56237" y="1711487"/>
        <a:ext cx="4151011" cy="1039555"/>
      </dsp:txXfrm>
    </dsp:sp>
    <dsp:sp modelId="{0066AE99-15C9-4F62-A940-E44E314E28B1}">
      <dsp:nvSpPr>
        <dsp:cNvPr id="0" name=""/>
        <dsp:cNvSpPr/>
      </dsp:nvSpPr>
      <dsp:spPr>
        <a:xfrm>
          <a:off x="0" y="2890799"/>
          <a:ext cx="4263485" cy="115202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Foco na retenção e na comunidade</a:t>
          </a:r>
        </a:p>
      </dsp:txBody>
      <dsp:txXfrm>
        <a:off x="56237" y="2947036"/>
        <a:ext cx="4151011" cy="1039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123DE-C1B1-49D4-8C2A-7714C79BC7DB}">
      <dsp:nvSpPr>
        <dsp:cNvPr id="0" name=""/>
        <dsp:cNvSpPr/>
      </dsp:nvSpPr>
      <dsp:spPr>
        <a:xfrm>
          <a:off x="890763" y="973678"/>
          <a:ext cx="981188" cy="9811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89DFE-4EE4-46C1-B3E8-EF1A0869CB7C}">
      <dsp:nvSpPr>
        <dsp:cNvPr id="0" name=""/>
        <dsp:cNvSpPr/>
      </dsp:nvSpPr>
      <dsp:spPr>
        <a:xfrm>
          <a:off x="291148" y="2255197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Definir a direção</a:t>
          </a:r>
        </a:p>
      </dsp:txBody>
      <dsp:txXfrm>
        <a:off x="291148" y="2255197"/>
        <a:ext cx="2180418" cy="720000"/>
      </dsp:txXfrm>
    </dsp:sp>
    <dsp:sp modelId="{16704411-59BC-41D3-A82A-F0A3B28A09F3}">
      <dsp:nvSpPr>
        <dsp:cNvPr id="0" name=""/>
        <dsp:cNvSpPr/>
      </dsp:nvSpPr>
      <dsp:spPr>
        <a:xfrm>
          <a:off x="3452755" y="973678"/>
          <a:ext cx="981188" cy="9811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C36C6-BDB9-4FD4-94FE-48416E705AAF}">
      <dsp:nvSpPr>
        <dsp:cNvPr id="0" name=""/>
        <dsp:cNvSpPr/>
      </dsp:nvSpPr>
      <dsp:spPr>
        <a:xfrm>
          <a:off x="2853140" y="2255197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Alinhar as pessoas</a:t>
          </a:r>
        </a:p>
      </dsp:txBody>
      <dsp:txXfrm>
        <a:off x="2853140" y="2255197"/>
        <a:ext cx="2180418" cy="720000"/>
      </dsp:txXfrm>
    </dsp:sp>
    <dsp:sp modelId="{3950C69D-F54E-4625-89A5-8BD632C22884}">
      <dsp:nvSpPr>
        <dsp:cNvPr id="0" name=""/>
        <dsp:cNvSpPr/>
      </dsp:nvSpPr>
      <dsp:spPr>
        <a:xfrm>
          <a:off x="6014747" y="973678"/>
          <a:ext cx="981188" cy="9811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F0326-1CBF-47F6-A814-A778072C8B18}">
      <dsp:nvSpPr>
        <dsp:cNvPr id="0" name=""/>
        <dsp:cNvSpPr/>
      </dsp:nvSpPr>
      <dsp:spPr>
        <a:xfrm>
          <a:off x="5415132" y="2255197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Motivar e inspirar</a:t>
          </a:r>
        </a:p>
      </dsp:txBody>
      <dsp:txXfrm>
        <a:off x="5415132" y="2255197"/>
        <a:ext cx="2180418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BD0C5-A4BC-45C0-8E4A-7D8F27E73329}">
      <dsp:nvSpPr>
        <dsp:cNvPr id="0" name=""/>
        <dsp:cNvSpPr/>
      </dsp:nvSpPr>
      <dsp:spPr>
        <a:xfrm>
          <a:off x="530099" y="691938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577AB-7530-4173-98D6-5A18B24B0E11}">
      <dsp:nvSpPr>
        <dsp:cNvPr id="0" name=""/>
        <dsp:cNvSpPr/>
      </dsp:nvSpPr>
      <dsp:spPr>
        <a:xfrm>
          <a:off x="829912" y="991750"/>
          <a:ext cx="807187" cy="80718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07489-D770-4B55-AFF6-09D12537852A}">
      <dsp:nvSpPr>
        <dsp:cNvPr id="0" name=""/>
        <dsp:cNvSpPr/>
      </dsp:nvSpPr>
      <dsp:spPr>
        <a:xfrm>
          <a:off x="80381" y="2536938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Relações</a:t>
          </a:r>
        </a:p>
      </dsp:txBody>
      <dsp:txXfrm>
        <a:off x="80381" y="2536938"/>
        <a:ext cx="2306250" cy="720000"/>
      </dsp:txXfrm>
    </dsp:sp>
    <dsp:sp modelId="{1776128B-8756-44E5-8A23-E19326DEB17A}">
      <dsp:nvSpPr>
        <dsp:cNvPr id="0" name=""/>
        <dsp:cNvSpPr/>
      </dsp:nvSpPr>
      <dsp:spPr>
        <a:xfrm>
          <a:off x="3239943" y="691938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EF692-48CD-4843-B12C-92797BE4C799}">
      <dsp:nvSpPr>
        <dsp:cNvPr id="0" name=""/>
        <dsp:cNvSpPr/>
      </dsp:nvSpPr>
      <dsp:spPr>
        <a:xfrm>
          <a:off x="3539756" y="991750"/>
          <a:ext cx="807187" cy="80718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3770F-9BA9-4295-B7F3-8CFC63A48E0A}">
      <dsp:nvSpPr>
        <dsp:cNvPr id="0" name=""/>
        <dsp:cNvSpPr/>
      </dsp:nvSpPr>
      <dsp:spPr>
        <a:xfrm>
          <a:off x="2790224" y="2536938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Mentoria</a:t>
          </a:r>
        </a:p>
      </dsp:txBody>
      <dsp:txXfrm>
        <a:off x="2790224" y="2536938"/>
        <a:ext cx="2306250" cy="720000"/>
      </dsp:txXfrm>
    </dsp:sp>
    <dsp:sp modelId="{56D4B16E-9E73-4635-AC29-3DB560D0E945}">
      <dsp:nvSpPr>
        <dsp:cNvPr id="0" name=""/>
        <dsp:cNvSpPr/>
      </dsp:nvSpPr>
      <dsp:spPr>
        <a:xfrm>
          <a:off x="5949787" y="691938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4E58B-EBE9-4A19-B085-714E073DD548}">
      <dsp:nvSpPr>
        <dsp:cNvPr id="0" name=""/>
        <dsp:cNvSpPr/>
      </dsp:nvSpPr>
      <dsp:spPr>
        <a:xfrm>
          <a:off x="6249600" y="991750"/>
          <a:ext cx="807187" cy="80718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BFB7D-BAA8-43B8-B0B4-DEBDE40F2B64}">
      <dsp:nvSpPr>
        <dsp:cNvPr id="0" name=""/>
        <dsp:cNvSpPr/>
      </dsp:nvSpPr>
      <dsp:spPr>
        <a:xfrm>
          <a:off x="5500068" y="2536938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Capacitação</a:t>
          </a:r>
        </a:p>
      </dsp:txBody>
      <dsp:txXfrm>
        <a:off x="5500068" y="2536938"/>
        <a:ext cx="2306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FCCB9-544A-424F-B414-B74DCD3C8C91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1F17A-26CF-4E80-A0C3-5361593B3C6A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Muitos </a:t>
          </a:r>
          <a:r>
            <a:rPr lang="en-US" sz="3500" kern="1200"/>
            <a:t>pastores não controlam a sua semana</a:t>
          </a:r>
        </a:p>
      </dsp:txBody>
      <dsp:txXfrm>
        <a:off x="433546" y="784100"/>
        <a:ext cx="3211056" cy="1993740"/>
      </dsp:txXfrm>
    </dsp:sp>
    <dsp:sp modelId="{6E178CFB-A003-4B0A-9572-503DC60A6778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1E406-F14C-43F7-A190-401AE058CF8F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 semana controla-os</a:t>
          </a:r>
        </a:p>
      </dsp:txBody>
      <dsp:txXfrm>
        <a:off x="4509795" y="784100"/>
        <a:ext cx="3211056" cy="199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o estilo do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principais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273" y="1380754"/>
            <a:ext cx="4171453" cy="251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360000" defTabSz="914400">
              <a:lnSpc>
                <a:spcPct val="90000"/>
              </a:lnSpc>
            </a:pP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Autogestão</a:t>
            </a:r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que é que os pastores realmente fazem?</a:t>
            </a:r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6170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746" y="5310973"/>
            <a:ext cx="529461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0040"/>
            <a:ext cx="5019620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Modelo do Pastor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4631161"/>
            <a:ext cx="5019620" cy="15694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base relacional do pastoreio</a:t>
            </a:r>
          </a:p>
        </p:txBody>
      </p:sp>
      <p:sp>
        <p:nvSpPr>
          <p:cNvPr id="103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921" y="4409267"/>
            <a:ext cx="3182692" cy="18288"/>
          </a:xfrm>
          <a:custGeom>
            <a:avLst/>
            <a:gdLst>
              <a:gd name="csX0" fmla="*/ 0 w 3182692"/>
              <a:gd name="csY0" fmla="*/ 0 h 18288"/>
              <a:gd name="csX1" fmla="*/ 604711 w 3182692"/>
              <a:gd name="csY1" fmla="*/ 0 h 18288"/>
              <a:gd name="csX2" fmla="*/ 1241250 w 3182692"/>
              <a:gd name="csY2" fmla="*/ 0 h 18288"/>
              <a:gd name="csX3" fmla="*/ 1909615 w 3182692"/>
              <a:gd name="csY3" fmla="*/ 0 h 18288"/>
              <a:gd name="csX4" fmla="*/ 2577981 w 3182692"/>
              <a:gd name="csY4" fmla="*/ 0 h 18288"/>
              <a:gd name="csX5" fmla="*/ 3182692 w 3182692"/>
              <a:gd name="csY5" fmla="*/ 0 h 18288"/>
              <a:gd name="csX6" fmla="*/ 3182692 w 3182692"/>
              <a:gd name="csY6" fmla="*/ 18288 h 18288"/>
              <a:gd name="csX7" fmla="*/ 2482500 w 3182692"/>
              <a:gd name="csY7" fmla="*/ 18288 h 18288"/>
              <a:gd name="csX8" fmla="*/ 1782308 w 3182692"/>
              <a:gd name="csY8" fmla="*/ 18288 h 18288"/>
              <a:gd name="csX9" fmla="*/ 1145769 w 3182692"/>
              <a:gd name="csY9" fmla="*/ 18288 h 18288"/>
              <a:gd name="csX10" fmla="*/ 0 w 3182692"/>
              <a:gd name="csY10" fmla="*/ 18288 h 18288"/>
              <a:gd name="csX11" fmla="*/ 0 w 3182692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y Smell Like Sheep: Spiritual Leadership for the 21st Century: Anderson  Dr., Dr. Lynn: 9781582292977: Amazon.com: Books">
            <a:extLst>
              <a:ext uri="{FF2B5EF4-FFF2-40B4-BE49-F238E27FC236}">
                <a16:creationId xmlns:a16="http://schemas.microsoft.com/office/drawing/2014/main" id="{EDCB426D-BCC9-D780-BAAD-5CF091B71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58" y="943561"/>
            <a:ext cx="3065526" cy="47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4700"/>
              <a:t>Trabalho pastoral fundamental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sX0" fmla="*/ 0 w 7818120"/>
              <a:gd name="csY0" fmla="*/ 0 h 18288"/>
              <a:gd name="csX1" fmla="*/ 416966 w 7818120"/>
              <a:gd name="csY1" fmla="*/ 0 h 18288"/>
              <a:gd name="csX2" fmla="*/ 1146658 w 7818120"/>
              <a:gd name="csY2" fmla="*/ 0 h 18288"/>
              <a:gd name="csX3" fmla="*/ 1563624 w 7818120"/>
              <a:gd name="csY3" fmla="*/ 0 h 18288"/>
              <a:gd name="csX4" fmla="*/ 2136953 w 7818120"/>
              <a:gd name="csY4" fmla="*/ 0 h 18288"/>
              <a:gd name="csX5" fmla="*/ 2944825 w 7818120"/>
              <a:gd name="csY5" fmla="*/ 0 h 18288"/>
              <a:gd name="csX6" fmla="*/ 3596335 w 7818120"/>
              <a:gd name="csY6" fmla="*/ 0 h 18288"/>
              <a:gd name="csX7" fmla="*/ 4326026 w 7818120"/>
              <a:gd name="csY7" fmla="*/ 0 h 18288"/>
              <a:gd name="csX8" fmla="*/ 4899355 w 7818120"/>
              <a:gd name="csY8" fmla="*/ 0 h 18288"/>
              <a:gd name="csX9" fmla="*/ 5550865 w 7818120"/>
              <a:gd name="csY9" fmla="*/ 0 h 18288"/>
              <a:gd name="csX10" fmla="*/ 6358738 w 7818120"/>
              <a:gd name="csY10" fmla="*/ 0 h 18288"/>
              <a:gd name="csX11" fmla="*/ 6853885 w 7818120"/>
              <a:gd name="csY11" fmla="*/ 0 h 18288"/>
              <a:gd name="csX12" fmla="*/ 7818120 w 7818120"/>
              <a:gd name="csY12" fmla="*/ 0 h 18288"/>
              <a:gd name="csX13" fmla="*/ 7818120 w 7818120"/>
              <a:gd name="csY13" fmla="*/ 18288 h 18288"/>
              <a:gd name="csX14" fmla="*/ 7244791 w 7818120"/>
              <a:gd name="csY14" fmla="*/ 18288 h 18288"/>
              <a:gd name="csX15" fmla="*/ 6827825 w 7818120"/>
              <a:gd name="csY15" fmla="*/ 18288 h 18288"/>
              <a:gd name="csX16" fmla="*/ 6176315 w 7818120"/>
              <a:gd name="csY16" fmla="*/ 18288 h 18288"/>
              <a:gd name="csX17" fmla="*/ 5681167 w 7818120"/>
              <a:gd name="csY17" fmla="*/ 18288 h 18288"/>
              <a:gd name="csX18" fmla="*/ 5029657 w 7818120"/>
              <a:gd name="csY18" fmla="*/ 18288 h 18288"/>
              <a:gd name="csX19" fmla="*/ 4378147 w 7818120"/>
              <a:gd name="csY19" fmla="*/ 18288 h 18288"/>
              <a:gd name="csX20" fmla="*/ 3726637 w 7818120"/>
              <a:gd name="csY20" fmla="*/ 18288 h 18288"/>
              <a:gd name="csX21" fmla="*/ 3075127 w 7818120"/>
              <a:gd name="csY21" fmla="*/ 18288 h 18288"/>
              <a:gd name="csX22" fmla="*/ 2501798 w 7818120"/>
              <a:gd name="csY22" fmla="*/ 18288 h 18288"/>
              <a:gd name="csX23" fmla="*/ 1772107 w 7818120"/>
              <a:gd name="csY23" fmla="*/ 18288 h 18288"/>
              <a:gd name="csX24" fmla="*/ 1120597 w 7818120"/>
              <a:gd name="csY24" fmla="*/ 18288 h 18288"/>
              <a:gd name="csX25" fmla="*/ 0 w 7818120"/>
              <a:gd name="csY25" fmla="*/ 18288 h 18288"/>
              <a:gd name="csX26" fmla="*/ 0 w 7818120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4A39B7-3828-50B0-7E34-E70D09FFA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552550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GB" sz="4200"/>
              <a:t>O problema central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33BDAF-0E46-796F-870D-C6F48DD5B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341848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507"/>
            <a:ext cx="2620771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Recupere o controlo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723" y="963507"/>
            <a:ext cx="4014620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628650" defTabSz="9144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Defina as prioridades em primeiro lugar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62AF54-66E3-D8D9-B608-AFBA8ADADE6C}"/>
              </a:ext>
            </a:extLst>
          </p:cNvPr>
          <p:cNvSpPr txBox="1">
            <a:spLocks/>
          </p:cNvSpPr>
          <p:nvPr/>
        </p:nvSpPr>
        <p:spPr>
          <a:xfrm>
            <a:off x="4093333" y="3538351"/>
            <a:ext cx="3602496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Vida espiritual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Tempo de liderança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Tempo de pastoreio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507"/>
            <a:ext cx="2620771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Recupere o controlo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395" y="963507"/>
            <a:ext cx="4688205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628650" defTabSz="914400">
              <a:lnSpc>
                <a:spcPct val="90000"/>
              </a:lnSpc>
              <a:buFont typeface="+mj-lt"/>
              <a:buAutoNum type="arabicPeriod" startAt="2"/>
            </a:pPr>
            <a:r>
              <a:rPr lang="en-US" sz="2400" dirty="0"/>
              <a:t>Seja intencional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62AF54-66E3-D8D9-B608-AFBA8ADADE6C}"/>
              </a:ext>
            </a:extLst>
          </p:cNvPr>
          <p:cNvSpPr txBox="1">
            <a:spLocks/>
          </p:cNvSpPr>
          <p:nvPr/>
        </p:nvSpPr>
        <p:spPr>
          <a:xfrm>
            <a:off x="4051194" y="3589865"/>
            <a:ext cx="3808558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Esta semana: delega UMA coisa.</a:t>
            </a:r>
          </a:p>
        </p:txBody>
      </p:sp>
    </p:spTree>
    <p:extLst>
      <p:ext uri="{BB962C8B-B14F-4D97-AF65-F5344CB8AC3E}">
        <p14:creationId xmlns:p14="http://schemas.microsoft.com/office/powerpoint/2010/main" val="19235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E8C2D896-3C6A-B139-C0E1-38CB3123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59" r="34023" b="2"/>
          <a:stretch>
            <a:fillRect/>
          </a:stretch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1322887"/>
          </a:xfrm>
        </p:spPr>
        <p:txBody>
          <a:bodyPr>
            <a:normAutofit/>
          </a:bodyPr>
          <a:lstStyle/>
          <a:p>
            <a:r>
              <a:t>Lembretes importantes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76" y="2194102"/>
            <a:ext cx="4887162" cy="3908585"/>
          </a:xfrm>
        </p:spPr>
        <p:txBody>
          <a:bodyPr>
            <a:normAutofit/>
          </a:bodyPr>
          <a:lstStyle/>
          <a:p>
            <a:r>
              <a:rPr lang="en-US" sz="2800" dirty="0"/>
              <a:t>Seja relacional, não reativo</a:t>
            </a:r>
          </a:p>
          <a:p>
            <a:r>
              <a:rPr lang="en-US" sz="2800" dirty="0"/>
              <a:t>Proteja a sua vida espiritual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ack sheep among white sheep">
            <a:extLst>
              <a:ext uri="{FF2B5EF4-FFF2-40B4-BE49-F238E27FC236}">
                <a16:creationId xmlns:a16="http://schemas.microsoft.com/office/drawing/2014/main" id="{F474A3D0-F492-6C8D-1B7F-F3601CAA3E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511" r="32656" b="-1"/>
          <a:stretch>
            <a:fillRect/>
          </a:stretch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1322887"/>
          </a:xfrm>
        </p:spPr>
        <p:txBody>
          <a:bodyPr>
            <a:normAutofit/>
          </a:bodyPr>
          <a:lstStyle/>
          <a:p>
            <a:r>
              <a:t>Questões para discussão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75" y="1835239"/>
            <a:ext cx="5525035" cy="4803820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90000"/>
              </a:lnSpc>
            </a:pPr>
            <a:r>
              <a:rPr lang="en-US" sz="2000" dirty="0"/>
              <a:t>A tensão: Olhando para a divisão entre Liderança e Gestão, qual delas domina atualmente a sua semana? Qual é uma tarefa de gestão que pode delegar para criar espaço para a liderança?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000" dirty="0"/>
          </a:p>
          <a:p>
            <a:pPr lvl="0" algn="just">
              <a:lnSpc>
                <a:spcPct val="90000"/>
              </a:lnSpc>
            </a:pPr>
            <a:r>
              <a:rPr lang="en-US" sz="2000" dirty="0"/>
              <a:t>O coração do pastor: Dizem-nos para «cheirarmos a ovelhas», mas na era digital, muitas vezes cheiramos a e-mails e chamadas do Zoom. Como podemos reconstruir uma presença autêntica e relacional numa cultura cada vez mais ocupada e desconectada?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000" dirty="0"/>
          </a:p>
          <a:p>
            <a:pPr algn="just">
              <a:lnSpc>
                <a:spcPct val="90000"/>
              </a:lnSpc>
            </a:pPr>
            <a:r>
              <a:rPr lang="en-US" sz="2000" dirty="0"/>
              <a:t>Autocuidado: Se olhasse para a sua agenda da próxima semana, onde está a Vida Espiritual Pessoal (os 5-10%)? É uma prioridade ou é apenas o tempo «que sobra»? Qual é um limite que precisa de estabelecer este mês para sobreviver no próximo ano?</a:t>
            </a:r>
          </a:p>
          <a:p>
            <a:pPr algn="just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0" y="417576"/>
            <a:ext cx="818223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realidade do trabalho pastoral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sX0" fmla="*/ 0 w 3429000"/>
              <a:gd name="csY0" fmla="*/ 0 h 18288"/>
              <a:gd name="csX1" fmla="*/ 685800 w 3429000"/>
              <a:gd name="csY1" fmla="*/ 0 h 18288"/>
              <a:gd name="csX2" fmla="*/ 1371600 w 3429000"/>
              <a:gd name="csY2" fmla="*/ 0 h 18288"/>
              <a:gd name="csX3" fmla="*/ 2057400 w 3429000"/>
              <a:gd name="csY3" fmla="*/ 0 h 18288"/>
              <a:gd name="csX4" fmla="*/ 2674620 w 3429000"/>
              <a:gd name="csY4" fmla="*/ 0 h 18288"/>
              <a:gd name="csX5" fmla="*/ 3429000 w 3429000"/>
              <a:gd name="csY5" fmla="*/ 0 h 18288"/>
              <a:gd name="csX6" fmla="*/ 3429000 w 3429000"/>
              <a:gd name="csY6" fmla="*/ 18288 h 18288"/>
              <a:gd name="csX7" fmla="*/ 2811780 w 3429000"/>
              <a:gd name="csY7" fmla="*/ 18288 h 18288"/>
              <a:gd name="csX8" fmla="*/ 2228850 w 3429000"/>
              <a:gd name="csY8" fmla="*/ 18288 h 18288"/>
              <a:gd name="csX9" fmla="*/ 1543050 w 3429000"/>
              <a:gd name="csY9" fmla="*/ 18288 h 18288"/>
              <a:gd name="csX10" fmla="*/ 925830 w 3429000"/>
              <a:gd name="csY10" fmla="*/ 18288 h 18288"/>
              <a:gd name="csX11" fmla="*/ 0 w 3429000"/>
              <a:gd name="csY11" fmla="*/ 18288 h 18288"/>
              <a:gd name="csX12" fmla="*/ 0 w 342900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6B3B6-39AC-4A6B-F368-BA78CFBA9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2737626"/>
            <a:ext cx="8661654" cy="3378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FFFFFF"/>
                </a:solidFill>
              </a:rPr>
              <a:t>Discriminação semanal típica</a:t>
            </a: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De acordo com o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Inquérito Global aos Pastores Adventistas, 2023</a:t>
            </a:r>
            <a:endParaRPr lang="en-US" sz="22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0F7330-75ED-3CB5-C4E3-7ED9183BE8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780312"/>
              </p:ext>
            </p:extLst>
          </p:nvPr>
        </p:nvGraphicFramePr>
        <p:xfrm>
          <a:off x="3812147" y="541606"/>
          <a:ext cx="5067836" cy="6316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GB" sz="4700"/>
              <a:t>Contexto europeu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07E877-B6CA-9FF5-FE8E-FEB066631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431867"/>
              </p:ext>
            </p:extLst>
          </p:nvPr>
        </p:nvGraphicFramePr>
        <p:xfrm>
          <a:off x="4064122" y="1294327"/>
          <a:ext cx="4263485" cy="446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802955"/>
            <a:ext cx="3733482" cy="1454051"/>
          </a:xfrm>
        </p:spPr>
        <p:txBody>
          <a:bodyPr>
            <a:normAutofit/>
          </a:bodyPr>
          <a:lstStyle/>
          <a:p>
            <a:r>
              <a:rPr lang="en-GB" sz="3100">
                <a:solidFill>
                  <a:schemeClr val="tx2"/>
                </a:solidFill>
              </a:rPr>
              <a:t>Pergunta-chave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3" y="1735263"/>
            <a:ext cx="3733183" cy="321474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Não: Estamos ocupados?</a:t>
            </a:r>
          </a:p>
          <a:p>
            <a:r>
              <a:rPr lang="en-US" sz="2400" dirty="0">
                <a:solidFill>
                  <a:schemeClr val="tx2"/>
                </a:solidFill>
              </a:rPr>
              <a:t>Mas sim: O que preenche a nossa semana?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77422" y="0"/>
            <a:ext cx="4366578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08999CC5-5731-E485-27FC-42F92EB8F5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75615" y="2065912"/>
            <a:ext cx="2746374" cy="27463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4800" dirty="0"/>
              <a:t>Liderança     vs     Gestão</a:t>
            </a:r>
            <a:endParaRPr lang="en-GB" sz="47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sX0" fmla="*/ 0 w 7818120"/>
              <a:gd name="csY0" fmla="*/ 0 h 18288"/>
              <a:gd name="csX1" fmla="*/ 416966 w 7818120"/>
              <a:gd name="csY1" fmla="*/ 0 h 18288"/>
              <a:gd name="csX2" fmla="*/ 1146658 w 7818120"/>
              <a:gd name="csY2" fmla="*/ 0 h 18288"/>
              <a:gd name="csX3" fmla="*/ 1563624 w 7818120"/>
              <a:gd name="csY3" fmla="*/ 0 h 18288"/>
              <a:gd name="csX4" fmla="*/ 2136953 w 7818120"/>
              <a:gd name="csY4" fmla="*/ 0 h 18288"/>
              <a:gd name="csX5" fmla="*/ 2944825 w 7818120"/>
              <a:gd name="csY5" fmla="*/ 0 h 18288"/>
              <a:gd name="csX6" fmla="*/ 3596335 w 7818120"/>
              <a:gd name="csY6" fmla="*/ 0 h 18288"/>
              <a:gd name="csX7" fmla="*/ 4326026 w 7818120"/>
              <a:gd name="csY7" fmla="*/ 0 h 18288"/>
              <a:gd name="csX8" fmla="*/ 4899355 w 7818120"/>
              <a:gd name="csY8" fmla="*/ 0 h 18288"/>
              <a:gd name="csX9" fmla="*/ 5550865 w 7818120"/>
              <a:gd name="csY9" fmla="*/ 0 h 18288"/>
              <a:gd name="csX10" fmla="*/ 6358738 w 7818120"/>
              <a:gd name="csY10" fmla="*/ 0 h 18288"/>
              <a:gd name="csX11" fmla="*/ 6853885 w 7818120"/>
              <a:gd name="csY11" fmla="*/ 0 h 18288"/>
              <a:gd name="csX12" fmla="*/ 7818120 w 7818120"/>
              <a:gd name="csY12" fmla="*/ 0 h 18288"/>
              <a:gd name="csX13" fmla="*/ 7818120 w 7818120"/>
              <a:gd name="csY13" fmla="*/ 18288 h 18288"/>
              <a:gd name="csX14" fmla="*/ 7244791 w 7818120"/>
              <a:gd name="csY14" fmla="*/ 18288 h 18288"/>
              <a:gd name="csX15" fmla="*/ 6827825 w 7818120"/>
              <a:gd name="csY15" fmla="*/ 18288 h 18288"/>
              <a:gd name="csX16" fmla="*/ 6176315 w 7818120"/>
              <a:gd name="csY16" fmla="*/ 18288 h 18288"/>
              <a:gd name="csX17" fmla="*/ 5681167 w 7818120"/>
              <a:gd name="csY17" fmla="*/ 18288 h 18288"/>
              <a:gd name="csX18" fmla="*/ 5029657 w 7818120"/>
              <a:gd name="csY18" fmla="*/ 18288 h 18288"/>
              <a:gd name="csX19" fmla="*/ 4378147 w 7818120"/>
              <a:gd name="csY19" fmla="*/ 18288 h 18288"/>
              <a:gd name="csX20" fmla="*/ 3726637 w 7818120"/>
              <a:gd name="csY20" fmla="*/ 18288 h 18288"/>
              <a:gd name="csX21" fmla="*/ 3075127 w 7818120"/>
              <a:gd name="csY21" fmla="*/ 18288 h 18288"/>
              <a:gd name="csX22" fmla="*/ 2501798 w 7818120"/>
              <a:gd name="csY22" fmla="*/ 18288 h 18288"/>
              <a:gd name="csX23" fmla="*/ 1772107 w 7818120"/>
              <a:gd name="csY23" fmla="*/ 18288 h 18288"/>
              <a:gd name="csX24" fmla="*/ 1120597 w 7818120"/>
              <a:gd name="csY24" fmla="*/ 18288 h 18288"/>
              <a:gd name="csX25" fmla="*/ 0 w 7818120"/>
              <a:gd name="csY25" fmla="*/ 18288 h 18288"/>
              <a:gd name="csX26" fmla="*/ 0 w 7818120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786F06-7665-42CB-7368-BBA270C97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45" y="2443611"/>
            <a:ext cx="3496624" cy="2514600"/>
          </a:xfrm>
        </p:spPr>
        <p:txBody>
          <a:bodyPr>
            <a:normAutofit/>
          </a:bodyPr>
          <a:lstStyle/>
          <a:p>
            <a:r>
              <a:rPr sz="2400" dirty="0"/>
              <a:t>Planeamento e orçamentação</a:t>
            </a:r>
          </a:p>
          <a:p>
            <a:r>
              <a:rPr sz="2400" dirty="0"/>
              <a:t>Organização e recrutamento</a:t>
            </a:r>
          </a:p>
          <a:p>
            <a:r>
              <a:rPr sz="2400" dirty="0"/>
              <a:t>Resolução de problemas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F06C58-641A-A7F5-8AE8-5DAB3AF29747}"/>
              </a:ext>
            </a:extLst>
          </p:cNvPr>
          <p:cNvSpPr txBox="1">
            <a:spLocks/>
          </p:cNvSpPr>
          <p:nvPr/>
        </p:nvSpPr>
        <p:spPr>
          <a:xfrm>
            <a:off x="4906854" y="2430810"/>
            <a:ext cx="3348507" cy="263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Orientação</a:t>
            </a:r>
          </a:p>
          <a:p>
            <a:r>
              <a:rPr lang="en-GB" sz="2400" dirty="0"/>
              <a:t>Alinhamento</a:t>
            </a:r>
          </a:p>
          <a:p>
            <a:r>
              <a:rPr lang="en-GB" sz="2400" dirty="0"/>
              <a:t>Motivação</a:t>
            </a:r>
          </a:p>
        </p:txBody>
      </p:sp>
    </p:spTree>
    <p:extLst>
      <p:ext uri="{BB962C8B-B14F-4D97-AF65-F5344CB8AC3E}">
        <p14:creationId xmlns:p14="http://schemas.microsoft.com/office/powerpoint/2010/main" val="59085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352794" y="3388321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23606" y="1637601"/>
            <a:ext cx="6858003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857786"/>
            <a:ext cx="6020510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DB0F1-1787-D572-40DE-C5745EFB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15" y="1471351"/>
            <a:ext cx="5331683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maioria das nossas igrejas, instituições, conferências e uniões é excessivamente gerida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 carecem de liderança.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43057" y="3385173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6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4700"/>
              <a:t>Tarefas de liderança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sX0" fmla="*/ 0 w 7818120"/>
              <a:gd name="csY0" fmla="*/ 0 h 18288"/>
              <a:gd name="csX1" fmla="*/ 416966 w 7818120"/>
              <a:gd name="csY1" fmla="*/ 0 h 18288"/>
              <a:gd name="csX2" fmla="*/ 1146658 w 7818120"/>
              <a:gd name="csY2" fmla="*/ 0 h 18288"/>
              <a:gd name="csX3" fmla="*/ 1563624 w 7818120"/>
              <a:gd name="csY3" fmla="*/ 0 h 18288"/>
              <a:gd name="csX4" fmla="*/ 2136953 w 7818120"/>
              <a:gd name="csY4" fmla="*/ 0 h 18288"/>
              <a:gd name="csX5" fmla="*/ 2944825 w 7818120"/>
              <a:gd name="csY5" fmla="*/ 0 h 18288"/>
              <a:gd name="csX6" fmla="*/ 3596335 w 7818120"/>
              <a:gd name="csY6" fmla="*/ 0 h 18288"/>
              <a:gd name="csX7" fmla="*/ 4326026 w 7818120"/>
              <a:gd name="csY7" fmla="*/ 0 h 18288"/>
              <a:gd name="csX8" fmla="*/ 4899355 w 7818120"/>
              <a:gd name="csY8" fmla="*/ 0 h 18288"/>
              <a:gd name="csX9" fmla="*/ 5550865 w 7818120"/>
              <a:gd name="csY9" fmla="*/ 0 h 18288"/>
              <a:gd name="csX10" fmla="*/ 6358738 w 7818120"/>
              <a:gd name="csY10" fmla="*/ 0 h 18288"/>
              <a:gd name="csX11" fmla="*/ 6853885 w 7818120"/>
              <a:gd name="csY11" fmla="*/ 0 h 18288"/>
              <a:gd name="csX12" fmla="*/ 7818120 w 7818120"/>
              <a:gd name="csY12" fmla="*/ 0 h 18288"/>
              <a:gd name="csX13" fmla="*/ 7818120 w 7818120"/>
              <a:gd name="csY13" fmla="*/ 18288 h 18288"/>
              <a:gd name="csX14" fmla="*/ 7244791 w 7818120"/>
              <a:gd name="csY14" fmla="*/ 18288 h 18288"/>
              <a:gd name="csX15" fmla="*/ 6827825 w 7818120"/>
              <a:gd name="csY15" fmla="*/ 18288 h 18288"/>
              <a:gd name="csX16" fmla="*/ 6176315 w 7818120"/>
              <a:gd name="csY16" fmla="*/ 18288 h 18288"/>
              <a:gd name="csX17" fmla="*/ 5681167 w 7818120"/>
              <a:gd name="csY17" fmla="*/ 18288 h 18288"/>
              <a:gd name="csX18" fmla="*/ 5029657 w 7818120"/>
              <a:gd name="csY18" fmla="*/ 18288 h 18288"/>
              <a:gd name="csX19" fmla="*/ 4378147 w 7818120"/>
              <a:gd name="csY19" fmla="*/ 18288 h 18288"/>
              <a:gd name="csX20" fmla="*/ 3726637 w 7818120"/>
              <a:gd name="csY20" fmla="*/ 18288 h 18288"/>
              <a:gd name="csX21" fmla="*/ 3075127 w 7818120"/>
              <a:gd name="csY21" fmla="*/ 18288 h 18288"/>
              <a:gd name="csX22" fmla="*/ 2501798 w 7818120"/>
              <a:gd name="csY22" fmla="*/ 18288 h 18288"/>
              <a:gd name="csX23" fmla="*/ 1772107 w 7818120"/>
              <a:gd name="csY23" fmla="*/ 18288 h 18288"/>
              <a:gd name="csX24" fmla="*/ 1120597 w 7818120"/>
              <a:gd name="csY24" fmla="*/ 18288 h 18288"/>
              <a:gd name="csX25" fmla="*/ 0 w 7818120"/>
              <a:gd name="csY25" fmla="*/ 18288 h 18288"/>
              <a:gd name="csX26" fmla="*/ 0 w 7818120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79B64F-8AA3-80C1-B693-A9EC50A56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792227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F5A97E-5794-5F74-6D19-7C71F56E6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FFA76E-3C11-8F67-7ECC-1A042CD9B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F4C10-97D7-429B-0213-84FCDE3C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4800" dirty="0"/>
              <a:t>Liderança     vs     Gestão</a:t>
            </a:r>
            <a:endParaRPr lang="en-GB" sz="47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8FD3F9B4-4FFB-7AC2-7711-557A8A1FC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sX0" fmla="*/ 0 w 7818120"/>
              <a:gd name="csY0" fmla="*/ 0 h 18288"/>
              <a:gd name="csX1" fmla="*/ 416966 w 7818120"/>
              <a:gd name="csY1" fmla="*/ 0 h 18288"/>
              <a:gd name="csX2" fmla="*/ 1146658 w 7818120"/>
              <a:gd name="csY2" fmla="*/ 0 h 18288"/>
              <a:gd name="csX3" fmla="*/ 1563624 w 7818120"/>
              <a:gd name="csY3" fmla="*/ 0 h 18288"/>
              <a:gd name="csX4" fmla="*/ 2136953 w 7818120"/>
              <a:gd name="csY4" fmla="*/ 0 h 18288"/>
              <a:gd name="csX5" fmla="*/ 2944825 w 7818120"/>
              <a:gd name="csY5" fmla="*/ 0 h 18288"/>
              <a:gd name="csX6" fmla="*/ 3596335 w 7818120"/>
              <a:gd name="csY6" fmla="*/ 0 h 18288"/>
              <a:gd name="csX7" fmla="*/ 4326026 w 7818120"/>
              <a:gd name="csY7" fmla="*/ 0 h 18288"/>
              <a:gd name="csX8" fmla="*/ 4899355 w 7818120"/>
              <a:gd name="csY8" fmla="*/ 0 h 18288"/>
              <a:gd name="csX9" fmla="*/ 5550865 w 7818120"/>
              <a:gd name="csY9" fmla="*/ 0 h 18288"/>
              <a:gd name="csX10" fmla="*/ 6358738 w 7818120"/>
              <a:gd name="csY10" fmla="*/ 0 h 18288"/>
              <a:gd name="csX11" fmla="*/ 6853885 w 7818120"/>
              <a:gd name="csY11" fmla="*/ 0 h 18288"/>
              <a:gd name="csX12" fmla="*/ 7818120 w 7818120"/>
              <a:gd name="csY12" fmla="*/ 0 h 18288"/>
              <a:gd name="csX13" fmla="*/ 7818120 w 7818120"/>
              <a:gd name="csY13" fmla="*/ 18288 h 18288"/>
              <a:gd name="csX14" fmla="*/ 7244791 w 7818120"/>
              <a:gd name="csY14" fmla="*/ 18288 h 18288"/>
              <a:gd name="csX15" fmla="*/ 6827825 w 7818120"/>
              <a:gd name="csY15" fmla="*/ 18288 h 18288"/>
              <a:gd name="csX16" fmla="*/ 6176315 w 7818120"/>
              <a:gd name="csY16" fmla="*/ 18288 h 18288"/>
              <a:gd name="csX17" fmla="*/ 5681167 w 7818120"/>
              <a:gd name="csY17" fmla="*/ 18288 h 18288"/>
              <a:gd name="csX18" fmla="*/ 5029657 w 7818120"/>
              <a:gd name="csY18" fmla="*/ 18288 h 18288"/>
              <a:gd name="csX19" fmla="*/ 4378147 w 7818120"/>
              <a:gd name="csY19" fmla="*/ 18288 h 18288"/>
              <a:gd name="csX20" fmla="*/ 3726637 w 7818120"/>
              <a:gd name="csY20" fmla="*/ 18288 h 18288"/>
              <a:gd name="csX21" fmla="*/ 3075127 w 7818120"/>
              <a:gd name="csY21" fmla="*/ 18288 h 18288"/>
              <a:gd name="csX22" fmla="*/ 2501798 w 7818120"/>
              <a:gd name="csY22" fmla="*/ 18288 h 18288"/>
              <a:gd name="csX23" fmla="*/ 1772107 w 7818120"/>
              <a:gd name="csY23" fmla="*/ 18288 h 18288"/>
              <a:gd name="csX24" fmla="*/ 1120597 w 7818120"/>
              <a:gd name="csY24" fmla="*/ 18288 h 18288"/>
              <a:gd name="csX25" fmla="*/ 0 w 7818120"/>
              <a:gd name="csY25" fmla="*/ 18288 h 18288"/>
              <a:gd name="csX26" fmla="*/ 0 w 7818120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247785-C919-37B9-D594-EA79E990B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411" y="2199071"/>
            <a:ext cx="3664039" cy="59564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O Modelo do Pastor</a:t>
            </a:r>
            <a:endParaRPr lang="en-GB" dirty="0"/>
          </a:p>
          <a:p>
            <a:pPr marL="0" indent="0"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FC31A-A296-5A9A-115C-C8C86D0FFC79}"/>
              </a:ext>
            </a:extLst>
          </p:cNvPr>
          <p:cNvSpPr txBox="1"/>
          <p:nvPr/>
        </p:nvSpPr>
        <p:spPr>
          <a:xfrm>
            <a:off x="1642052" y="3226160"/>
            <a:ext cx="29428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Deus como pastor</a:t>
            </a:r>
          </a:p>
          <a:p>
            <a:pPr marL="360363" lvl="0" indent="-180975">
              <a:buFont typeface="Arial" panose="020B0604020202020204" pitchFamily="34" charset="0"/>
              <a:buChar char="•"/>
            </a:pPr>
            <a:r>
              <a:rPr lang="en-US" dirty="0"/>
              <a:t>Salmo 23</a:t>
            </a:r>
          </a:p>
          <a:p>
            <a:pPr marL="360363" lvl="0" indent="-180975">
              <a:buFont typeface="Arial" panose="020B0604020202020204" pitchFamily="34" charset="0"/>
              <a:buChar char="•"/>
            </a:pPr>
            <a:r>
              <a:rPr lang="en-US" dirty="0"/>
              <a:t>Is. 40:11; 53:6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2. Profetas, sacerdotes e reis como pastores</a:t>
            </a: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en-US" dirty="0"/>
              <a:t>Jer. 50:6</a:t>
            </a: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en-US" dirty="0"/>
              <a:t>Ezequiel 34:2, 4-5</a:t>
            </a:r>
          </a:p>
          <a:p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E8807-C428-0F88-C5FE-DAE5CFE695C0}"/>
              </a:ext>
            </a:extLst>
          </p:cNvPr>
          <p:cNvSpPr txBox="1"/>
          <p:nvPr/>
        </p:nvSpPr>
        <p:spPr>
          <a:xfrm>
            <a:off x="5441320" y="3206843"/>
            <a:ext cx="29428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Jesus como pastor</a:t>
            </a:r>
          </a:p>
          <a:p>
            <a:pPr marL="450850" indent="-180975">
              <a:buFont typeface="Arial" panose="020B0604020202020204" pitchFamily="34" charset="0"/>
              <a:buChar char="•"/>
            </a:pPr>
            <a:r>
              <a:rPr lang="en-US" dirty="0"/>
              <a:t>Ez. 34:23,24</a:t>
            </a:r>
          </a:p>
          <a:p>
            <a:pPr marL="450850" indent="-180975">
              <a:buFont typeface="Arial" panose="020B0604020202020204" pitchFamily="34" charset="0"/>
              <a:buChar char="•"/>
            </a:pPr>
            <a:r>
              <a:rPr lang="en-US" dirty="0"/>
              <a:t>Lucas 15:5,6</a:t>
            </a:r>
          </a:p>
          <a:p>
            <a:pPr marL="450850" indent="-180975">
              <a:buFont typeface="Arial" panose="020B0604020202020204" pitchFamily="34" charset="0"/>
              <a:buChar char="•"/>
            </a:pPr>
            <a:r>
              <a:rPr lang="en-US" dirty="0"/>
              <a:t>João 10:27</a:t>
            </a:r>
          </a:p>
          <a:p>
            <a:pPr marL="450850" indent="-180975">
              <a:buFont typeface="Arial" panose="020B0604020202020204" pitchFamily="34" charset="0"/>
              <a:buChar char="•"/>
            </a:pPr>
            <a:r>
              <a:rPr lang="en-US" dirty="0"/>
              <a:t>1 Pedro 5:4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4. Os apóstolos como pastores</a:t>
            </a:r>
          </a:p>
          <a:p>
            <a:pPr marL="450850" indent="-180975">
              <a:buFont typeface="Arial" panose="020B0604020202020204" pitchFamily="34" charset="0"/>
              <a:buChar char="•"/>
            </a:pPr>
            <a:r>
              <a:rPr lang="en-US" dirty="0"/>
              <a:t>João 21:15-17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9EDB43-F7BF-6E5B-C7A2-A76460C0BAD2}"/>
              </a:ext>
            </a:extLst>
          </p:cNvPr>
          <p:cNvSpPr txBox="1"/>
          <p:nvPr/>
        </p:nvSpPr>
        <p:spPr>
          <a:xfrm>
            <a:off x="3713410" y="5811483"/>
            <a:ext cx="2339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Nós como pastores</a:t>
            </a:r>
          </a:p>
          <a:p>
            <a:pPr marL="450850" indent="-180975">
              <a:buFont typeface="Arial" panose="020B0604020202020204" pitchFamily="34" charset="0"/>
              <a:buChar char="•"/>
            </a:pPr>
            <a:r>
              <a:rPr lang="en-US" dirty="0"/>
              <a:t>Atos 20:28</a:t>
            </a:r>
          </a:p>
          <a:p>
            <a:pPr marL="450850" indent="-180975">
              <a:buFont typeface="Arial" panose="020B0604020202020204" pitchFamily="34" charset="0"/>
              <a:buChar char="•"/>
            </a:pPr>
            <a:r>
              <a:rPr lang="en-US" dirty="0"/>
              <a:t>1 Pedro 5:2-4</a:t>
            </a:r>
          </a:p>
        </p:txBody>
      </p:sp>
    </p:spTree>
    <p:extLst>
      <p:ext uri="{BB962C8B-B14F-4D97-AF65-F5344CB8AC3E}">
        <p14:creationId xmlns:p14="http://schemas.microsoft.com/office/powerpoint/2010/main" val="180691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408</Words>
  <Application>Microsoft Office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Autogestão O que é que os pastores realmente fazem? </vt:lpstr>
      <vt:lpstr>A realidade do trabalho pastoral</vt:lpstr>
      <vt:lpstr>Discriminação semanal típica  De acordo com o Inquérito Global aos Pastores Adventistas, 2023</vt:lpstr>
      <vt:lpstr>Contexto europeu</vt:lpstr>
      <vt:lpstr>Pergunta-chave</vt:lpstr>
      <vt:lpstr>Liderança     vs     Gestão</vt:lpstr>
      <vt:lpstr>A maioria das nossas igrejas, instituições, conferências e uniões é excessivamente gerida  e carecem de liderança. </vt:lpstr>
      <vt:lpstr>Tarefas de liderança</vt:lpstr>
      <vt:lpstr>Liderança     vs     Gestão</vt:lpstr>
      <vt:lpstr>O Modelo do Pastor</vt:lpstr>
      <vt:lpstr>Trabalho pastoral fundamental</vt:lpstr>
      <vt:lpstr>O problema central</vt:lpstr>
      <vt:lpstr>Recupere o controlo</vt:lpstr>
      <vt:lpstr>Recupere o controlo</vt:lpstr>
      <vt:lpstr>Lembretes importantes</vt:lpstr>
      <vt:lpstr>Questões para discussão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>, docId:0B2DF0949ECA988D7D5863116EC5F7B5</cp:keywords>
  <dc:description>generated using python-pptx</dc:description>
  <cp:lastModifiedBy>José Lagoa</cp:lastModifiedBy>
  <cp:revision>13</cp:revision>
  <dcterms:created xsi:type="dcterms:W3CDTF">2013-01-27T09:14:16Z</dcterms:created>
  <dcterms:modified xsi:type="dcterms:W3CDTF">2026-05-27T13:21:55Z</dcterms:modified>
  <cp:category/>
</cp:coreProperties>
</file>