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3" r:id="rId9"/>
    <p:sldId id="264" r:id="rId10"/>
    <p:sldId id="266" r:id="rId11"/>
    <p:sldId id="265" r:id="rId12"/>
    <p:sldId id="267" r:id="rId13"/>
    <p:sldId id="270" r:id="rId14"/>
    <p:sldId id="268" r:id="rId15"/>
    <p:sldId id="269" r:id="rId16"/>
    <p:sldId id="271" r:id="rId17"/>
    <p:sldId id="274" r:id="rId18"/>
    <p:sldId id="272" r:id="rId19"/>
    <p:sldId id="273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3" r:id="rId28"/>
    <p:sldId id="284" r:id="rId29"/>
    <p:sldId id="282" r:id="rId30"/>
    <p:sldId id="285" r:id="rId31"/>
    <p:sldId id="288" r:id="rId32"/>
    <p:sldId id="287" r:id="rId33"/>
    <p:sldId id="289" r:id="rId34"/>
    <p:sldId id="286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98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665"/>
    <p:restoredTop sz="94756"/>
  </p:normalViewPr>
  <p:slideViewPr>
    <p:cSldViewPr snapToGrid="0">
      <p:cViewPr varScale="1">
        <p:scale>
          <a:sx n="111" d="100"/>
          <a:sy n="111" d="100"/>
        </p:scale>
        <p:origin x="840" y="192"/>
      </p:cViewPr>
      <p:guideLst>
        <p:guide orient="horz" pos="3984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E23B5A-8930-F2BF-F1FF-EB7BD8C8FB6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CC52DE7-B8BC-37EA-6FDC-97389320BA3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3393FE-F760-C872-0AA2-F2685588C9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25B2E-0D09-1141-B0A3-051D90691677}" type="datetimeFigureOut">
              <a:rPr lang="en-US" smtClean="0"/>
              <a:t>5/27/2026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CE0E54-C21D-EF74-08F8-9EFDB24EAC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645628-2858-A171-1490-7F0596A563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8029E-42D4-BC47-8C3E-0BE3FEE8B7D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08548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286C64-BA58-3B6D-67D9-6FE180194F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77A3DE-995E-FF90-B760-9D5F506854B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8BEBDF-F27C-5140-A879-8B96E5ABB3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25B2E-0D09-1141-B0A3-051D90691677}" type="datetimeFigureOut">
              <a:rPr lang="en-US" smtClean="0"/>
              <a:t>5/27/2026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46DBD3-4881-3F12-9EE4-D7CF64AAB0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565BD49-617E-9422-F4E7-1D624FF421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8029E-42D4-BC47-8C3E-0BE3FEE8B7D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11832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3E64C858-1704-4D44-7A05-F8F6FC85E9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AC9482C-5A29-859F-849B-029E9BBA8F5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9763DD-8147-BE9E-5514-B2936E3E3C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25B2E-0D09-1141-B0A3-051D90691677}" type="datetimeFigureOut">
              <a:rPr lang="en-US" smtClean="0"/>
              <a:t>5/27/2026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FAD1BE2-9394-81C1-161C-F60F0BF3945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949B4F-4AB1-58C7-6511-FE2CD85A5B1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8029E-42D4-BC47-8C3E-0BE3FEE8B7D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01513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B2F2B-4037-4381-A289-E92B7497C3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F8B390-42FE-A46E-D3F4-38E74A17DE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B64256C-AA6E-9B93-9534-A9E4697623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25B2E-0D09-1141-B0A3-051D90691677}" type="datetimeFigureOut">
              <a:rPr lang="en-US" smtClean="0"/>
              <a:t>5/27/2026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4FB696-F8DA-0D2C-C91C-451CCAEE61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7E1A0FB-01CF-6C67-A8C5-479C1EB136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8029E-42D4-BC47-8C3E-0BE3FEE8B7D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538920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2529CC-B267-2AC6-4634-779A983EE22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43F1CD2-4E35-1DDC-30AB-11A58EDF67E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9958110-C10E-F60C-9EB7-3CA123C2C1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25B2E-0D09-1141-B0A3-051D90691677}" type="datetimeFigureOut">
              <a:rPr lang="en-US" smtClean="0"/>
              <a:t>5/27/2026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3BFF244-403A-6953-3B7D-BF348AD6EC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73C375-39E5-A793-F6D0-308E22A6CC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8029E-42D4-BC47-8C3E-0BE3FEE8B7D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1413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476C37-410C-3F11-2B0F-B10E28D4FB6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D04E1C-C25D-5858-43F8-FD0B97A6443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A280592-DE58-8C1D-0749-CF9643289A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8A6D02-A97E-A967-BA03-EB69621A21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25B2E-0D09-1141-B0A3-051D90691677}" type="datetimeFigureOut">
              <a:rPr lang="en-US" smtClean="0"/>
              <a:t>5/27/2026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1CD77F7-F431-41DC-4ED2-AF54F81C7B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2BDD42F-60E6-4AF5-02B5-D236CC214F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8029E-42D4-BC47-8C3E-0BE3FEE8B7D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48629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EDDBB1-189F-1229-762E-AAFC53C4BF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9B86775-0254-B95C-6570-0579F07088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405E07-5095-E564-7E9A-95DC7C392B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72E65A2-259F-A94D-B807-BEB4EA81D1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47F7562-9E86-FCBD-66C2-8673279282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DEE3ECC1-0FAC-344C-F295-D8D06ADCDD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25B2E-0D09-1141-B0A3-051D90691677}" type="datetimeFigureOut">
              <a:rPr lang="en-US" smtClean="0"/>
              <a:t>5/27/2026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77A3599B-B625-3FE1-E311-D328A77F45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42BC74A-4768-3CE3-9C97-B43DE7899F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8029E-42D4-BC47-8C3E-0BE3FEE8B7D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71409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DFF8D2-C1AB-2EC7-037F-C9ACFD9BBE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914400"/>
            <a:ext cx="10515600" cy="776288"/>
          </a:xfrm>
        </p:spPr>
        <p:txBody>
          <a:bodyPr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6C93F47-9D5D-B02C-E91A-B838EA7FCB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25B2E-0D09-1141-B0A3-051D90691677}" type="datetimeFigureOut">
              <a:rPr lang="en-US" smtClean="0"/>
              <a:t>5/27/2026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716AEFF-984A-DE12-9E10-959675BD65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89DD54A-0EC5-A1F2-A1B2-B2913ACABF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8029E-42D4-BC47-8C3E-0BE3FEE8B7D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98107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0FA1E56-9CDE-463C-5527-DCB43A4E62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25B2E-0D09-1141-B0A3-051D90691677}" type="datetimeFigureOut">
              <a:rPr lang="en-US" smtClean="0"/>
              <a:t>5/27/2026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2308A11-4CEC-D088-1E62-3E112572DC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6E1B6A9-EA52-DA95-E08E-7C26B1EEF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8029E-42D4-BC47-8C3E-0BE3FEE8B7D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99086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E5D571-11B4-CC64-4E3F-A2DCF553AC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23CC73-04C9-F81C-4847-431EC34D45F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C8EE87-8817-400C-A243-210E1290204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06A54A6-0301-239B-BEEF-4AAABCB2B7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25B2E-0D09-1141-B0A3-051D90691677}" type="datetimeFigureOut">
              <a:rPr lang="en-US" smtClean="0"/>
              <a:t>5/27/2026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01C8C0-B390-E217-B8CF-B9C6E5C6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6EC1AE-7AAA-6F84-FADB-F519570C33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8029E-42D4-BC47-8C3E-0BE3FEE8B7D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15682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432C22-E3C9-1521-4AB0-C789264F2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F9EAD40-DC82-EC4D-0C53-DDB00A63427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D44701-1024-D5A7-83E6-BF4E17443F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F5AC14-3241-8283-6E13-846EC2DE87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0925B2E-0D09-1141-B0A3-051D90691677}" type="datetimeFigureOut">
              <a:rPr lang="en-US" smtClean="0"/>
              <a:t>5/27/2026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2B67B7-51B9-C076-FE4C-1B7C55651A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039A17C-E792-12F5-6573-37364B182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F8029E-42D4-BC47-8C3E-0BE3FEE8B7D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69671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6801BA5-EE4E-90DB-CDF9-D4AFA6C1A4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r>
              <a:rPr lang="en-US"/>
              <a:t>Clique para editar o estilo do título principal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8E0A3FD-289D-FC3E-A4CB-42F09FF8A5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/>
          <a:p>
            <a:pPr lvl="0"/>
            <a:r>
              <a:rPr lang="en-US"/>
              <a:t>Clique para editar os estilos de texto principais</a:t>
            </a:r>
          </a:p>
          <a:p>
            <a:pPr lvl="1"/>
            <a:r>
              <a:rPr lang="en-US"/>
              <a:t>Segundo nível</a:t>
            </a:r>
          </a:p>
          <a:p>
            <a:pPr lvl="2"/>
            <a:r>
              <a:rPr lang="en-US"/>
              <a:t>Terceiro nível</a:t>
            </a:r>
          </a:p>
          <a:p>
            <a:pPr lvl="3"/>
            <a:r>
              <a:rPr lang="en-US"/>
              <a:t>Quarto nível</a:t>
            </a:r>
          </a:p>
          <a:p>
            <a:pPr lvl="4"/>
            <a:r>
              <a:rPr lang="en-US"/>
              <a:t>Quinto nível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1257FD-4C37-E8DF-C87E-341F4F16EF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l">
              <a:defRPr sz="1200">
                <a:solidFill>
                  <a:schemeClr val="bg1"/>
                </a:solidFill>
                <a:latin typeface="Trebuchet MS" panose="020B0703020202090204" pitchFamily="34" charset="0"/>
              </a:defRPr>
            </a:lvl1pPr>
          </a:lstStyle>
          <a:p>
            <a:fld id="{60925B2E-0D09-1141-B0A3-051D90691677}" type="datetimeFigureOut">
              <a:rPr lang="en-US" smtClean="0"/>
              <a:t>5/27/2026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129077-FA2A-606B-5F7D-9A45A4CA22A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ctr">
              <a:defRPr sz="1200">
                <a:solidFill>
                  <a:schemeClr val="bg1"/>
                </a:solidFill>
                <a:latin typeface="Trebuchet MS" panose="020B070302020209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DEDDE4-B43E-ADD5-DA44-7C15F64D2E5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t" anchorCtr="0"/>
          <a:lstStyle>
            <a:lvl1pPr algn="r">
              <a:defRPr sz="1200">
                <a:solidFill>
                  <a:schemeClr val="bg1"/>
                </a:solidFill>
                <a:latin typeface="Trebuchet MS" panose="020B0703020202090204" pitchFamily="34" charset="0"/>
              </a:defRPr>
            </a:lvl1pPr>
          </a:lstStyle>
          <a:p>
            <a:fld id="{6FF8029E-42D4-BC47-8C3E-0BE3FEE8B7D2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93722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bg1"/>
          </a:solidFill>
          <a:latin typeface="Trebuchet MS" panose="020B070302020209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Trebuchet MS" panose="020B070302020209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Trebuchet MS" panose="020B070302020209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Trebuchet MS" panose="020B070302020209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Trebuchet MS" panose="020B070302020209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bg1"/>
          </a:solidFill>
          <a:latin typeface="Trebuchet MS" panose="020B070302020209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-up of a person making a heart with his hands&#10;&#10;AI-generated content may be incorrect.">
            <a:extLst>
              <a:ext uri="{FF2B5EF4-FFF2-40B4-BE49-F238E27FC236}">
                <a16:creationId xmlns:a16="http://schemas.microsoft.com/office/drawing/2014/main" id="{469AF293-91ED-B0AD-B22F-7FA96C6E43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74062" cy="690332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DBEA2C68-8BA8-1907-3AD9-78FA84D533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181599" y="649105"/>
            <a:ext cx="6881447" cy="1151914"/>
          </a:xfrm>
        </p:spPr>
        <p:txBody>
          <a:bodyPr anchor="t" anchorCtr="0">
            <a:normAutofit fontScale="90000"/>
          </a:bodyPr>
          <a:lstStyle/>
          <a:p>
            <a:pPr algn="l"/>
            <a:r>
              <a:rPr lang="en-US" sz="5000" b="1" dirty="0">
                <a:solidFill>
                  <a:srgbClr val="C00000"/>
                </a:solidFill>
              </a:rPr>
              <a:t>O CORAÇÃO</a:t>
            </a:r>
            <a:r>
              <a:rPr lang="en-US" sz="5000" b="1" dirty="0">
                <a:solidFill>
                  <a:schemeClr val="tx1"/>
                </a:solidFill>
              </a:rPr>
              <a:t> DO PASTOR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2439D25-D100-5606-7B04-81801FA7583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78615" y="1374653"/>
            <a:ext cx="3915508" cy="524485"/>
          </a:xfrm>
        </p:spPr>
        <p:txBody>
          <a:bodyPr/>
          <a:lstStyle/>
          <a:p>
            <a:pPr algn="r"/>
            <a:r>
              <a:rPr lang="en-US" dirty="0">
                <a:solidFill>
                  <a:schemeClr val="tx1"/>
                </a:solidFill>
              </a:rPr>
              <a:t>Anthony R. Kent, PhD</a:t>
            </a:r>
          </a:p>
        </p:txBody>
      </p:sp>
    </p:spTree>
    <p:extLst>
      <p:ext uri="{BB962C8B-B14F-4D97-AF65-F5344CB8AC3E}">
        <p14:creationId xmlns:p14="http://schemas.microsoft.com/office/powerpoint/2010/main" val="3427630208"/>
      </p:ext>
    </p:extLst>
  </p:cSld>
  <p:clrMapOvr>
    <a:masterClrMapping/>
  </p:clrMapOvr>
  <p:transition spd="slow">
    <p:wipe dir="d"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C7679A-9C58-E431-DDF2-C2A75CD9A0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ale swimming in the water&#10;&#10;AI-generated content may be incorrect.">
            <a:extLst>
              <a:ext uri="{FF2B5EF4-FFF2-40B4-BE49-F238E27FC236}">
                <a16:creationId xmlns:a16="http://schemas.microsoft.com/office/drawing/2014/main" id="{779A62B9-4857-9EDF-8A3A-2AF4A76EF3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172"/>
          </a:xfrm>
          <a:prstGeom prst="rect">
            <a:avLst/>
          </a:prstGeom>
        </p:spPr>
      </p:pic>
      <p:sp>
        <p:nvSpPr>
          <p:cNvPr id="2" name="Title 16">
            <a:extLst>
              <a:ext uri="{FF2B5EF4-FFF2-40B4-BE49-F238E27FC236}">
                <a16:creationId xmlns:a16="http://schemas.microsoft.com/office/drawing/2014/main" id="{17A8DDAD-0196-00E0-253C-6086F4F94F09}"/>
              </a:ext>
            </a:extLst>
          </p:cNvPr>
          <p:cNvSpPr txBox="1">
            <a:spLocks/>
          </p:cNvSpPr>
          <p:nvPr/>
        </p:nvSpPr>
        <p:spPr>
          <a:xfrm>
            <a:off x="8206153" y="4525109"/>
            <a:ext cx="2545930" cy="6096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Trebuchet MS" panose="020B0703020202090204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en-US" sz="3200" dirty="0"/>
              <a:t>Baleia azul</a:t>
            </a:r>
          </a:p>
        </p:txBody>
      </p:sp>
    </p:spTree>
    <p:extLst>
      <p:ext uri="{BB962C8B-B14F-4D97-AF65-F5344CB8AC3E}">
        <p14:creationId xmlns:p14="http://schemas.microsoft.com/office/powerpoint/2010/main" val="983493431"/>
      </p:ext>
    </p:extLst>
  </p:cSld>
  <p:clrMapOvr>
    <a:masterClrMapping/>
  </p:clrMapOvr>
  <p:transition spd="slow">
    <p:wipe dir="d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ECAA16-C25F-F40C-B139-E2C7473CA28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human heart on a desk&#10;&#10;AI-generated content may be incorrect.">
            <a:extLst>
              <a:ext uri="{FF2B5EF4-FFF2-40B4-BE49-F238E27FC236}">
                <a16:creationId xmlns:a16="http://schemas.microsoft.com/office/drawing/2014/main" id="{C75A9045-ADCF-71DF-6EE4-5EE6C26346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172"/>
          </a:xfrm>
          <a:prstGeom prst="rect">
            <a:avLst/>
          </a:prstGeom>
        </p:spPr>
      </p:pic>
      <p:sp>
        <p:nvSpPr>
          <p:cNvPr id="2" name="Title 16">
            <a:extLst>
              <a:ext uri="{FF2B5EF4-FFF2-40B4-BE49-F238E27FC236}">
                <a16:creationId xmlns:a16="http://schemas.microsoft.com/office/drawing/2014/main" id="{334241EF-3DD9-127E-B787-60741D393B8B}"/>
              </a:ext>
            </a:extLst>
          </p:cNvPr>
          <p:cNvSpPr txBox="1">
            <a:spLocks/>
          </p:cNvSpPr>
          <p:nvPr/>
        </p:nvSpPr>
        <p:spPr>
          <a:xfrm>
            <a:off x="579684" y="522689"/>
            <a:ext cx="5285087" cy="6096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 fontScale="8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Trebuchet MS" panose="020B0703020202090204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en-US" sz="2800" dirty="0"/>
              <a:t>Coração preservado de uma baleia azul</a:t>
            </a:r>
          </a:p>
        </p:txBody>
      </p:sp>
      <p:sp>
        <p:nvSpPr>
          <p:cNvPr id="10" name="Title 16">
            <a:extLst>
              <a:ext uri="{FF2B5EF4-FFF2-40B4-BE49-F238E27FC236}">
                <a16:creationId xmlns:a16="http://schemas.microsoft.com/office/drawing/2014/main" id="{42321F8B-B325-3A48-4D42-2EFF84E6CA80}"/>
              </a:ext>
            </a:extLst>
          </p:cNvPr>
          <p:cNvSpPr txBox="1">
            <a:spLocks/>
          </p:cNvSpPr>
          <p:nvPr/>
        </p:nvSpPr>
        <p:spPr>
          <a:xfrm>
            <a:off x="443050" y="6150978"/>
            <a:ext cx="5516315" cy="6096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Trebuchet MS" panose="020B0703020202090204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en-US" sz="1800" dirty="0"/>
              <a:t>Museu Real de Ontário, Toronto, Ontário, Canadá</a:t>
            </a:r>
          </a:p>
        </p:txBody>
      </p:sp>
      <p:sp>
        <p:nvSpPr>
          <p:cNvPr id="11" name="Title 16">
            <a:extLst>
              <a:ext uri="{FF2B5EF4-FFF2-40B4-BE49-F238E27FC236}">
                <a16:creationId xmlns:a16="http://schemas.microsoft.com/office/drawing/2014/main" id="{69CB4161-65F5-6D65-871E-B49773A2CB6C}"/>
              </a:ext>
            </a:extLst>
          </p:cNvPr>
          <p:cNvSpPr txBox="1">
            <a:spLocks/>
          </p:cNvSpPr>
          <p:nvPr/>
        </p:nvSpPr>
        <p:spPr>
          <a:xfrm>
            <a:off x="579685" y="2391003"/>
            <a:ext cx="4454770" cy="6096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Trebuchet MS" panose="020B0703020202090204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/>
              <a:t>Pesa 205 kg ou 450 libras</a:t>
            </a:r>
          </a:p>
        </p:txBody>
      </p:sp>
      <p:sp>
        <p:nvSpPr>
          <p:cNvPr id="12" name="Title 16">
            <a:extLst>
              <a:ext uri="{FF2B5EF4-FFF2-40B4-BE49-F238E27FC236}">
                <a16:creationId xmlns:a16="http://schemas.microsoft.com/office/drawing/2014/main" id="{7884E681-8C6A-52C1-D9AD-0CAAAB712821}"/>
              </a:ext>
            </a:extLst>
          </p:cNvPr>
          <p:cNvSpPr txBox="1">
            <a:spLocks/>
          </p:cNvSpPr>
          <p:nvPr/>
        </p:nvSpPr>
        <p:spPr>
          <a:xfrm>
            <a:off x="579685" y="3150376"/>
            <a:ext cx="4181501" cy="6096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Trebuchet MS" panose="020B0703020202090204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/>
              <a:t>Bate 2 a 37 vezes por minuto</a:t>
            </a:r>
          </a:p>
        </p:txBody>
      </p:sp>
    </p:spTree>
    <p:extLst>
      <p:ext uri="{BB962C8B-B14F-4D97-AF65-F5344CB8AC3E}">
        <p14:creationId xmlns:p14="http://schemas.microsoft.com/office/powerpoint/2010/main" val="1058560588"/>
      </p:ext>
    </p:extLst>
  </p:cSld>
  <p:clrMapOvr>
    <a:masterClrMapping/>
  </p:clrMapOvr>
  <p:transition spd="slow">
    <p:wipe dir="d"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07012AD-CFD0-339B-69B8-2C804933EE4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giraffe standing in a field next to a diagram&#10;&#10;AI-generated content may be incorrect.">
            <a:extLst>
              <a:ext uri="{FF2B5EF4-FFF2-40B4-BE49-F238E27FC236}">
                <a16:creationId xmlns:a16="http://schemas.microsoft.com/office/drawing/2014/main" id="{F0851351-3D27-DD66-F9F1-8837B36F9E5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172"/>
          </a:xfrm>
          <a:prstGeom prst="rect">
            <a:avLst/>
          </a:prstGeom>
        </p:spPr>
      </p:pic>
      <p:sp>
        <p:nvSpPr>
          <p:cNvPr id="12" name="Title 16">
            <a:extLst>
              <a:ext uri="{FF2B5EF4-FFF2-40B4-BE49-F238E27FC236}">
                <a16:creationId xmlns:a16="http://schemas.microsoft.com/office/drawing/2014/main" id="{F4CCEBCC-6FDB-168F-FC43-9021126B186D}"/>
              </a:ext>
            </a:extLst>
          </p:cNvPr>
          <p:cNvSpPr txBox="1">
            <a:spLocks/>
          </p:cNvSpPr>
          <p:nvPr/>
        </p:nvSpPr>
        <p:spPr>
          <a:xfrm>
            <a:off x="7683061" y="5925107"/>
            <a:ext cx="3741683" cy="6096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Trebuchet MS" panose="020B0703020202090204" pitchFamily="34" charset="0"/>
                <a:ea typeface="+mj-ea"/>
                <a:cs typeface="+mj-cs"/>
              </a:defRPr>
            </a:lvl1pPr>
          </a:lstStyle>
          <a:p>
            <a:r>
              <a:rPr lang="en-US" sz="2400" dirty="0"/>
              <a:t>Coração de girafa</a:t>
            </a:r>
          </a:p>
        </p:txBody>
      </p:sp>
    </p:spTree>
    <p:extLst>
      <p:ext uri="{BB962C8B-B14F-4D97-AF65-F5344CB8AC3E}">
        <p14:creationId xmlns:p14="http://schemas.microsoft.com/office/powerpoint/2010/main" val="2780741693"/>
      </p:ext>
    </p:extLst>
  </p:cSld>
  <p:clrMapOvr>
    <a:masterClrMapping/>
  </p:clrMapOvr>
  <p:transition spd="slow">
    <p:wipe dir="d"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60E6B6F-7C1C-79B3-CBDF-44FC2770D81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Close-up of a calendar page&#10;&#10;AI-generated content may be incorrect.">
            <a:extLst>
              <a:ext uri="{FF2B5EF4-FFF2-40B4-BE49-F238E27FC236}">
                <a16:creationId xmlns:a16="http://schemas.microsoft.com/office/drawing/2014/main" id="{6224F552-6A03-73F9-AC6F-DB91BBF832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426825"/>
      </p:ext>
    </p:extLst>
  </p:cSld>
  <p:clrMapOvr>
    <a:masterClrMapping/>
  </p:clrMapOvr>
  <p:transition spd="slow">
    <p:wipe dir="d"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FC6EAD-48B8-D062-C62E-C97331E5244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erson with his chest pain&#10;&#10;AI-generated content may be incorrect.">
            <a:extLst>
              <a:ext uri="{FF2B5EF4-FFF2-40B4-BE49-F238E27FC236}">
                <a16:creationId xmlns:a16="http://schemas.microsoft.com/office/drawing/2014/main" id="{293E95EB-367F-96BE-E02B-9A1E62235A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8"/>
            <a:ext cx="12192000" cy="6857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4746127"/>
      </p:ext>
    </p:extLst>
  </p:cSld>
  <p:clrMapOvr>
    <a:masterClrMapping/>
  </p:clrMapOvr>
  <p:transition spd="slow">
    <p:wipe dir="d"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B92588-4187-7826-8BF3-9A5D812C52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erson holding his chest and looking at the camera&#10;&#10;AI-generated content may be incorrect.">
            <a:extLst>
              <a:ext uri="{FF2B5EF4-FFF2-40B4-BE49-F238E27FC236}">
                <a16:creationId xmlns:a16="http://schemas.microsoft.com/office/drawing/2014/main" id="{673FD08B-9F00-E8EA-4022-9982377694D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008969"/>
      </p:ext>
    </p:extLst>
  </p:cSld>
  <p:clrMapOvr>
    <a:masterClrMapping/>
  </p:clrMapOvr>
  <p:transition spd="slow">
    <p:wipe dir="d"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C7258F-245A-FBF9-9270-9532765B4FB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heart on a scale&#10;&#10;AI-generated content may be incorrect.">
            <a:extLst>
              <a:ext uri="{FF2B5EF4-FFF2-40B4-BE49-F238E27FC236}">
                <a16:creationId xmlns:a16="http://schemas.microsoft.com/office/drawing/2014/main" id="{2D9F0546-EDDC-869B-32B6-4641A4EB9DE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172"/>
          </a:xfrm>
          <a:prstGeom prst="rect">
            <a:avLst/>
          </a:prstGeom>
        </p:spPr>
      </p:pic>
      <p:sp>
        <p:nvSpPr>
          <p:cNvPr id="9" name="Title 16">
            <a:extLst>
              <a:ext uri="{FF2B5EF4-FFF2-40B4-BE49-F238E27FC236}">
                <a16:creationId xmlns:a16="http://schemas.microsoft.com/office/drawing/2014/main" id="{8F5472A0-28C7-B363-C223-1502B93D7AC2}"/>
              </a:ext>
            </a:extLst>
          </p:cNvPr>
          <p:cNvSpPr txBox="1">
            <a:spLocks/>
          </p:cNvSpPr>
          <p:nvPr/>
        </p:nvSpPr>
        <p:spPr>
          <a:xfrm>
            <a:off x="211822" y="1828800"/>
            <a:ext cx="3119957" cy="371545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Trebuchet MS" panose="020B070302020209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en-US" sz="3200" b="1" dirty="0"/>
              <a:t>Homem adulto médio:</a:t>
            </a:r>
          </a:p>
          <a:p>
            <a:pPr>
              <a:lnSpc>
                <a:spcPct val="110000"/>
              </a:lnSpc>
            </a:pPr>
            <a:r>
              <a:rPr lang="en-US" sz="3200" dirty="0"/>
              <a:t>300-350 gramas</a:t>
            </a:r>
          </a:p>
        </p:txBody>
      </p:sp>
      <p:sp>
        <p:nvSpPr>
          <p:cNvPr id="11" name="Title 16">
            <a:extLst>
              <a:ext uri="{FF2B5EF4-FFF2-40B4-BE49-F238E27FC236}">
                <a16:creationId xmlns:a16="http://schemas.microsoft.com/office/drawing/2014/main" id="{68ACA294-4E44-4BD3-F9DE-ADD7ACE105D3}"/>
              </a:ext>
            </a:extLst>
          </p:cNvPr>
          <p:cNvSpPr txBox="1">
            <a:spLocks/>
          </p:cNvSpPr>
          <p:nvPr/>
        </p:nvSpPr>
        <p:spPr>
          <a:xfrm>
            <a:off x="8986345" y="1828800"/>
            <a:ext cx="2995448" cy="3715457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Trebuchet MS" panose="020B070302020209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en-US" sz="3200" b="1" dirty="0"/>
              <a:t>Mulher adulta média:</a:t>
            </a:r>
          </a:p>
          <a:p>
            <a:pPr>
              <a:lnSpc>
                <a:spcPct val="110000"/>
              </a:lnSpc>
            </a:pPr>
            <a:r>
              <a:rPr lang="en-US" sz="3200" dirty="0"/>
              <a:t>250-300 gramas</a:t>
            </a:r>
          </a:p>
        </p:txBody>
      </p:sp>
    </p:spTree>
    <p:extLst>
      <p:ext uri="{BB962C8B-B14F-4D97-AF65-F5344CB8AC3E}">
        <p14:creationId xmlns:p14="http://schemas.microsoft.com/office/powerpoint/2010/main" val="1061826797"/>
      </p:ext>
    </p:extLst>
  </p:cSld>
  <p:clrMapOvr>
    <a:masterClrMapping/>
  </p:clrMapOvr>
  <p:transition spd="slow">
    <p:wipe dir="d"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E6EC854-4392-1C99-2E60-0869D701DF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human heart with pulse line&#10;&#10;AI-generated content may be incorrect.">
            <a:extLst>
              <a:ext uri="{FF2B5EF4-FFF2-40B4-BE49-F238E27FC236}">
                <a16:creationId xmlns:a16="http://schemas.microsoft.com/office/drawing/2014/main" id="{8EE07E6D-963B-FC23-3692-2A753ABC89E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172"/>
          </a:xfrm>
          <a:prstGeom prst="rect">
            <a:avLst/>
          </a:prstGeom>
        </p:spPr>
      </p:pic>
      <p:sp>
        <p:nvSpPr>
          <p:cNvPr id="9" name="Title 16">
            <a:extLst>
              <a:ext uri="{FF2B5EF4-FFF2-40B4-BE49-F238E27FC236}">
                <a16:creationId xmlns:a16="http://schemas.microsoft.com/office/drawing/2014/main" id="{B1A952E5-A310-9686-17E3-BE064DE2254C}"/>
              </a:ext>
            </a:extLst>
          </p:cNvPr>
          <p:cNvSpPr txBox="1">
            <a:spLocks/>
          </p:cNvSpPr>
          <p:nvPr/>
        </p:nvSpPr>
        <p:spPr>
          <a:xfrm>
            <a:off x="1063159" y="5654564"/>
            <a:ext cx="6819599" cy="66215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Trebuchet MS" panose="020B0703020202090204" pitchFamily="34" charset="0"/>
                <a:ea typeface="+mj-ea"/>
                <a:cs typeface="+mj-cs"/>
              </a:defRPr>
            </a:lvl1pPr>
          </a:lstStyle>
          <a:p>
            <a:pPr algn="l">
              <a:lnSpc>
                <a:spcPct val="110000"/>
              </a:lnSpc>
            </a:pPr>
            <a:r>
              <a:rPr lang="en-US" sz="3200" b="1" dirty="0"/>
              <a:t>300 gramas que te mantêm vivo...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552497348"/>
      </p:ext>
    </p:extLst>
  </p:cSld>
  <p:clrMapOvr>
    <a:masterClrMapping/>
  </p:clrMapOvr>
  <p:transition spd="slow">
    <p:wipe dir="d"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0B4859-42AB-E8BA-253E-E41E6ABAA61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book with a heart shape made out of paper&#10;&#10;AI-generated content may be incorrect.">
            <a:extLst>
              <a:ext uri="{FF2B5EF4-FFF2-40B4-BE49-F238E27FC236}">
                <a16:creationId xmlns:a16="http://schemas.microsoft.com/office/drawing/2014/main" id="{1BFF575C-34CE-6C7A-F7CF-B1E668EA4E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8"/>
            <a:ext cx="12192000" cy="6857172"/>
          </a:xfrm>
          <a:prstGeom prst="rect">
            <a:avLst/>
          </a:prstGeom>
        </p:spPr>
      </p:pic>
      <p:sp>
        <p:nvSpPr>
          <p:cNvPr id="2" name="Title 16">
            <a:extLst>
              <a:ext uri="{FF2B5EF4-FFF2-40B4-BE49-F238E27FC236}">
                <a16:creationId xmlns:a16="http://schemas.microsoft.com/office/drawing/2014/main" id="{5BF71041-70E2-CC31-BA00-E11FE027D48C}"/>
              </a:ext>
            </a:extLst>
          </p:cNvPr>
          <p:cNvSpPr txBox="1">
            <a:spLocks/>
          </p:cNvSpPr>
          <p:nvPr/>
        </p:nvSpPr>
        <p:spPr>
          <a:xfrm>
            <a:off x="831931" y="956440"/>
            <a:ext cx="6819599" cy="66215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Trebuchet MS" panose="020B0703020202090204" pitchFamily="34" charset="0"/>
                <a:ea typeface="+mj-ea"/>
                <a:cs typeface="+mj-cs"/>
              </a:defRPr>
            </a:lvl1pPr>
          </a:lstStyle>
          <a:p>
            <a:pPr algn="l">
              <a:lnSpc>
                <a:spcPct val="110000"/>
              </a:lnSpc>
            </a:pPr>
            <a:r>
              <a:rPr lang="en-US" sz="3200" dirty="0">
                <a:solidFill>
                  <a:schemeClr val="tx1"/>
                </a:solidFill>
              </a:rPr>
              <a:t>Aparece 919 vezes (ESV)</a:t>
            </a:r>
          </a:p>
        </p:txBody>
      </p:sp>
    </p:spTree>
    <p:extLst>
      <p:ext uri="{BB962C8B-B14F-4D97-AF65-F5344CB8AC3E}">
        <p14:creationId xmlns:p14="http://schemas.microsoft.com/office/powerpoint/2010/main" val="8265871"/>
      </p:ext>
    </p:extLst>
  </p:cSld>
  <p:clrMapOvr>
    <a:masterClrMapping/>
  </p:clrMapOvr>
  <p:transition spd="slow">
    <p:wipe dir="d"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3AFA38-3686-8647-946E-7ED3DE59B79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-up of a book&#10;&#10;AI-generated content may be incorrect.">
            <a:extLst>
              <a:ext uri="{FF2B5EF4-FFF2-40B4-BE49-F238E27FC236}">
                <a16:creationId xmlns:a16="http://schemas.microsoft.com/office/drawing/2014/main" id="{EFF9826F-CDB1-9473-0CB2-D7850214CC7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172"/>
          </a:xfrm>
          <a:prstGeom prst="rect">
            <a:avLst/>
          </a:prstGeom>
        </p:spPr>
      </p:pic>
      <p:sp>
        <p:nvSpPr>
          <p:cNvPr id="2" name="Title 16">
            <a:extLst>
              <a:ext uri="{FF2B5EF4-FFF2-40B4-BE49-F238E27FC236}">
                <a16:creationId xmlns:a16="http://schemas.microsoft.com/office/drawing/2014/main" id="{0CD1FF39-4C68-564C-F782-D181AA426BCF}"/>
              </a:ext>
            </a:extLst>
          </p:cNvPr>
          <p:cNvSpPr txBox="1">
            <a:spLocks/>
          </p:cNvSpPr>
          <p:nvPr/>
        </p:nvSpPr>
        <p:spPr>
          <a:xfrm>
            <a:off x="600703" y="4288219"/>
            <a:ext cx="6819599" cy="66215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Trebuchet MS" panose="020B0703020202090204" pitchFamily="34" charset="0"/>
                <a:ea typeface="+mj-ea"/>
                <a:cs typeface="+mj-cs"/>
              </a:defRPr>
            </a:lvl1pPr>
          </a:lstStyle>
          <a:p>
            <a:pPr algn="l">
              <a:lnSpc>
                <a:spcPct val="110000"/>
              </a:lnSpc>
            </a:pPr>
            <a:r>
              <a:rPr lang="en-US" sz="3200" dirty="0"/>
              <a:t>66 livros, 1 189 capítulos</a:t>
            </a:r>
          </a:p>
        </p:txBody>
      </p:sp>
    </p:spTree>
    <p:extLst>
      <p:ext uri="{BB962C8B-B14F-4D97-AF65-F5344CB8AC3E}">
        <p14:creationId xmlns:p14="http://schemas.microsoft.com/office/powerpoint/2010/main" val="1575752404"/>
      </p:ext>
    </p:extLst>
  </p:cSld>
  <p:clrMapOvr>
    <a:masterClrMapping/>
  </p:clrMapOvr>
  <p:transition spd="slow">
    <p:wipe dir="d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BAE61C-1950-7879-B143-AE01FA66638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A human body with a heart&#10;&#10;AI-generated content may be incorrect.">
            <a:extLst>
              <a:ext uri="{FF2B5EF4-FFF2-40B4-BE49-F238E27FC236}">
                <a16:creationId xmlns:a16="http://schemas.microsoft.com/office/drawing/2014/main" id="{0D126E4D-149E-6A07-D5A4-59542F2823F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172"/>
          </a:xfrm>
          <a:prstGeom prst="rect">
            <a:avLst/>
          </a:prstGeom>
        </p:spPr>
      </p:pic>
      <p:sp>
        <p:nvSpPr>
          <p:cNvPr id="17" name="Title 16">
            <a:extLst>
              <a:ext uri="{FF2B5EF4-FFF2-40B4-BE49-F238E27FC236}">
                <a16:creationId xmlns:a16="http://schemas.microsoft.com/office/drawing/2014/main" id="{B9CC566A-D56F-8BAB-455C-381B39851E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7861" y="3041725"/>
            <a:ext cx="3464169" cy="1788184"/>
          </a:xfrm>
        </p:spPr>
        <p:txBody>
          <a:bodyPr>
            <a:normAutofit fontScale="90000"/>
          </a:bodyPr>
          <a:lstStyle/>
          <a:p>
            <a:r>
              <a:rPr lang="en-US" sz="5400" b="1" dirty="0"/>
              <a:t>70 batimentos por minuto</a:t>
            </a:r>
          </a:p>
        </p:txBody>
      </p:sp>
    </p:spTree>
    <p:extLst>
      <p:ext uri="{BB962C8B-B14F-4D97-AF65-F5344CB8AC3E}">
        <p14:creationId xmlns:p14="http://schemas.microsoft.com/office/powerpoint/2010/main" val="2414361945"/>
      </p:ext>
    </p:extLst>
  </p:cSld>
  <p:clrMapOvr>
    <a:masterClrMapping/>
  </p:clrMapOvr>
  <p:transition spd="slow">
    <p:wipe dir="d"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843FDFA-79CA-9C73-C566-AE40B5E223A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screenshot of a book&#10;&#10;AI-generated content may be incorrect.">
            <a:extLst>
              <a:ext uri="{FF2B5EF4-FFF2-40B4-BE49-F238E27FC236}">
                <a16:creationId xmlns:a16="http://schemas.microsoft.com/office/drawing/2014/main" id="{74BB91A4-8AE3-9CEC-B9B4-0BD02E26B79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17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6504D441-B5CE-3AA4-7A9E-C41D61D87F58}"/>
              </a:ext>
            </a:extLst>
          </p:cNvPr>
          <p:cNvSpPr/>
          <p:nvPr/>
        </p:nvSpPr>
        <p:spPr>
          <a:xfrm>
            <a:off x="9312166" y="3142591"/>
            <a:ext cx="2879833" cy="80929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6">
            <a:extLst>
              <a:ext uri="{FF2B5EF4-FFF2-40B4-BE49-F238E27FC236}">
                <a16:creationId xmlns:a16="http://schemas.microsoft.com/office/drawing/2014/main" id="{038AC852-C846-E247-8E6F-7192E0BFCE5F}"/>
              </a:ext>
            </a:extLst>
          </p:cNvPr>
          <p:cNvSpPr txBox="1">
            <a:spLocks/>
          </p:cNvSpPr>
          <p:nvPr/>
        </p:nvSpPr>
        <p:spPr>
          <a:xfrm>
            <a:off x="9511862" y="3216164"/>
            <a:ext cx="2680137" cy="66215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Trebuchet MS" panose="020B0703020202090204" pitchFamily="34" charset="0"/>
                <a:ea typeface="+mj-ea"/>
                <a:cs typeface="+mj-cs"/>
              </a:defRPr>
            </a:lvl1pPr>
          </a:lstStyle>
          <a:p>
            <a:pPr algn="l">
              <a:lnSpc>
                <a:spcPct val="110000"/>
              </a:lnSpc>
            </a:pPr>
            <a:r>
              <a:rPr lang="en-US" sz="3200" dirty="0"/>
              <a:t>32 149 vezes</a:t>
            </a:r>
          </a:p>
        </p:txBody>
      </p:sp>
    </p:spTree>
    <p:extLst>
      <p:ext uri="{BB962C8B-B14F-4D97-AF65-F5344CB8AC3E}">
        <p14:creationId xmlns:p14="http://schemas.microsoft.com/office/powerpoint/2010/main" val="3802476102"/>
      </p:ext>
    </p:extLst>
  </p:cSld>
  <p:clrMapOvr>
    <a:masterClrMapping/>
  </p:clrMapOvr>
  <p:transition spd="slow">
    <p:wipe dir="d"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F46AB12-6A23-2C4D-41A9-F921A4E2B0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774CDD9-774B-45B6-0EFF-75C26F3B7EB7}"/>
              </a:ext>
            </a:extLst>
          </p:cNvPr>
          <p:cNvSpPr/>
          <p:nvPr/>
        </p:nvSpPr>
        <p:spPr>
          <a:xfrm>
            <a:off x="9312166" y="3142591"/>
            <a:ext cx="2879833" cy="80929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D923A6A-A5B9-FEA7-20F4-0F186925616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828"/>
            <a:ext cx="12192000" cy="6857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021267"/>
      </p:ext>
    </p:extLst>
  </p:cSld>
  <p:clrMapOvr>
    <a:masterClrMapping/>
  </p:clrMapOvr>
  <p:transition spd="slow">
    <p:wipe dir="d"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44046A9-D7F9-6E6E-CC4B-BCABEBD6C2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6FE4764B-5561-C508-DD95-C563B4109043}"/>
              </a:ext>
            </a:extLst>
          </p:cNvPr>
          <p:cNvSpPr/>
          <p:nvPr/>
        </p:nvSpPr>
        <p:spPr>
          <a:xfrm>
            <a:off x="9312166" y="3142591"/>
            <a:ext cx="2879833" cy="80929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F8E8023-7D34-A82F-8CA5-3DE68A7DDF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9626553"/>
      </p:ext>
    </p:extLst>
  </p:cSld>
  <p:clrMapOvr>
    <a:masterClrMapping/>
  </p:clrMapOvr>
  <p:transition spd="slow">
    <p:wipe dir="d"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7FD55D4-0A9D-230F-0B6F-9FD612C0E9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8C8B90A2-C03C-63C2-872E-D10F8E2F973B}"/>
              </a:ext>
            </a:extLst>
          </p:cNvPr>
          <p:cNvSpPr/>
          <p:nvPr/>
        </p:nvSpPr>
        <p:spPr>
          <a:xfrm>
            <a:off x="9312166" y="3142591"/>
            <a:ext cx="2879833" cy="80929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5D4C049-1ABE-2FFA-31D2-198FF7F6DA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8"/>
            <a:ext cx="12192000" cy="6857172"/>
          </a:xfrm>
          <a:prstGeom prst="rect">
            <a:avLst/>
          </a:prstGeom>
        </p:spPr>
      </p:pic>
      <p:sp>
        <p:nvSpPr>
          <p:cNvPr id="2" name="Title 16">
            <a:extLst>
              <a:ext uri="{FF2B5EF4-FFF2-40B4-BE49-F238E27FC236}">
                <a16:creationId xmlns:a16="http://schemas.microsoft.com/office/drawing/2014/main" id="{533E8B17-575E-B815-D1E2-DD79DBC83F03}"/>
              </a:ext>
            </a:extLst>
          </p:cNvPr>
          <p:cNvSpPr txBox="1">
            <a:spLocks/>
          </p:cNvSpPr>
          <p:nvPr/>
        </p:nvSpPr>
        <p:spPr>
          <a:xfrm>
            <a:off x="5202622" y="5528440"/>
            <a:ext cx="3153102" cy="662153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85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Trebuchet MS" panose="020B0703020202090204" pitchFamily="34" charset="0"/>
                <a:ea typeface="+mj-ea"/>
                <a:cs typeface="+mj-cs"/>
              </a:defRPr>
            </a:lvl1pPr>
          </a:lstStyle>
          <a:p>
            <a:pPr algn="l">
              <a:lnSpc>
                <a:spcPct val="110000"/>
              </a:lnSpc>
            </a:pPr>
            <a:r>
              <a:rPr lang="en-US" sz="3200" dirty="0"/>
              <a:t>Dr. Peter Landless</a:t>
            </a:r>
          </a:p>
        </p:txBody>
      </p:sp>
    </p:spTree>
    <p:extLst>
      <p:ext uri="{BB962C8B-B14F-4D97-AF65-F5344CB8AC3E}">
        <p14:creationId xmlns:p14="http://schemas.microsoft.com/office/powerpoint/2010/main" val="580987591"/>
      </p:ext>
    </p:extLst>
  </p:cSld>
  <p:clrMapOvr>
    <a:masterClrMapping/>
  </p:clrMapOvr>
  <p:transition spd="slow">
    <p:wipe dir="d"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850E73A-AF53-5430-EAED-33E80E50684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E7010F2B-D96E-116A-BA04-779855FB436B}"/>
              </a:ext>
            </a:extLst>
          </p:cNvPr>
          <p:cNvSpPr/>
          <p:nvPr/>
        </p:nvSpPr>
        <p:spPr>
          <a:xfrm>
            <a:off x="9312166" y="3142591"/>
            <a:ext cx="2879833" cy="80929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00A31FAC-943E-AB0C-58BD-E93608D7A7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8"/>
            <a:ext cx="12192000" cy="6857172"/>
          </a:xfrm>
          <a:prstGeom prst="rect">
            <a:avLst/>
          </a:prstGeom>
        </p:spPr>
      </p:pic>
      <p:sp>
        <p:nvSpPr>
          <p:cNvPr id="3" name="Title 16">
            <a:extLst>
              <a:ext uri="{FF2B5EF4-FFF2-40B4-BE49-F238E27FC236}">
                <a16:creationId xmlns:a16="http://schemas.microsoft.com/office/drawing/2014/main" id="{05BF42F1-D22F-04F3-5B43-CF68B8336AA0}"/>
              </a:ext>
            </a:extLst>
          </p:cNvPr>
          <p:cNvSpPr txBox="1">
            <a:spLocks/>
          </p:cNvSpPr>
          <p:nvPr/>
        </p:nvSpPr>
        <p:spPr>
          <a:xfrm>
            <a:off x="4078014" y="3547240"/>
            <a:ext cx="1839310" cy="49924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Trebuchet MS" panose="020B070302020209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en-US" sz="2000" dirty="0"/>
              <a:t>Jim Cress</a:t>
            </a:r>
          </a:p>
        </p:txBody>
      </p:sp>
    </p:spTree>
    <p:extLst>
      <p:ext uri="{BB962C8B-B14F-4D97-AF65-F5344CB8AC3E}">
        <p14:creationId xmlns:p14="http://schemas.microsoft.com/office/powerpoint/2010/main" val="2595745516"/>
      </p:ext>
    </p:extLst>
  </p:cSld>
  <p:clrMapOvr>
    <a:masterClrMapping/>
  </p:clrMapOvr>
  <p:transition spd="slow">
    <p:wipe dir="d"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9B0B731-D840-FAB9-BC56-98B29CAF115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D4DF276-B502-B13F-8A6E-1DF410854DD1}"/>
              </a:ext>
            </a:extLst>
          </p:cNvPr>
          <p:cNvSpPr/>
          <p:nvPr/>
        </p:nvSpPr>
        <p:spPr>
          <a:xfrm>
            <a:off x="9312166" y="3142591"/>
            <a:ext cx="2879833" cy="80929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5421178D-96D7-FBC7-DB34-63123E0FB2A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8"/>
            <a:ext cx="12192000" cy="6857172"/>
          </a:xfrm>
          <a:prstGeom prst="rect">
            <a:avLst/>
          </a:prstGeom>
        </p:spPr>
      </p:pic>
      <p:sp>
        <p:nvSpPr>
          <p:cNvPr id="2" name="Title 16">
            <a:extLst>
              <a:ext uri="{FF2B5EF4-FFF2-40B4-BE49-F238E27FC236}">
                <a16:creationId xmlns:a16="http://schemas.microsoft.com/office/drawing/2014/main" id="{CF48F03E-352B-9B18-D567-790B0527FC8C}"/>
              </a:ext>
            </a:extLst>
          </p:cNvPr>
          <p:cNvSpPr txBox="1">
            <a:spLocks/>
          </p:cNvSpPr>
          <p:nvPr/>
        </p:nvSpPr>
        <p:spPr>
          <a:xfrm>
            <a:off x="4078014" y="3547240"/>
            <a:ext cx="1839310" cy="49924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Trebuchet MS" panose="020B070302020209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en-US" sz="2000" dirty="0"/>
              <a:t>Jim Cress</a:t>
            </a:r>
          </a:p>
        </p:txBody>
      </p:sp>
      <p:sp>
        <p:nvSpPr>
          <p:cNvPr id="3" name="Title 16">
            <a:extLst>
              <a:ext uri="{FF2B5EF4-FFF2-40B4-BE49-F238E27FC236}">
                <a16:creationId xmlns:a16="http://schemas.microsoft.com/office/drawing/2014/main" id="{C4955D9F-94DA-DB44-6D5F-E143E041D096}"/>
              </a:ext>
            </a:extLst>
          </p:cNvPr>
          <p:cNvSpPr txBox="1">
            <a:spLocks/>
          </p:cNvSpPr>
          <p:nvPr/>
        </p:nvSpPr>
        <p:spPr>
          <a:xfrm>
            <a:off x="6101254" y="3547240"/>
            <a:ext cx="1839310" cy="49924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Trebuchet MS" panose="020B070302020209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en-US" sz="2000" dirty="0"/>
              <a:t>Lyn Uttley</a:t>
            </a:r>
          </a:p>
        </p:txBody>
      </p:sp>
    </p:spTree>
    <p:extLst>
      <p:ext uri="{BB962C8B-B14F-4D97-AF65-F5344CB8AC3E}">
        <p14:creationId xmlns:p14="http://schemas.microsoft.com/office/powerpoint/2010/main" val="3806264352"/>
      </p:ext>
    </p:extLst>
  </p:cSld>
  <p:clrMapOvr>
    <a:masterClrMapping/>
  </p:clrMapOvr>
  <p:transition spd="slow">
    <p:wipe dir="d"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8103D9C-4A06-6A9D-33E7-C1D73D98A7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FABD89E2-476F-47F8-E3DD-A25F20F6B065}"/>
              </a:ext>
            </a:extLst>
          </p:cNvPr>
          <p:cNvSpPr/>
          <p:nvPr/>
        </p:nvSpPr>
        <p:spPr>
          <a:xfrm>
            <a:off x="9312166" y="3142591"/>
            <a:ext cx="2879833" cy="80929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5D219D10-01CA-DE96-4BF7-CF47A9C3747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0" cy="6857172"/>
          </a:xfrm>
          <a:prstGeom prst="rect">
            <a:avLst/>
          </a:prstGeom>
        </p:spPr>
      </p:pic>
      <p:sp>
        <p:nvSpPr>
          <p:cNvPr id="2" name="Title 16">
            <a:extLst>
              <a:ext uri="{FF2B5EF4-FFF2-40B4-BE49-F238E27FC236}">
                <a16:creationId xmlns:a16="http://schemas.microsoft.com/office/drawing/2014/main" id="{5794B274-2AC1-D81F-36A9-01C73C045C94}"/>
              </a:ext>
            </a:extLst>
          </p:cNvPr>
          <p:cNvSpPr txBox="1">
            <a:spLocks/>
          </p:cNvSpPr>
          <p:nvPr/>
        </p:nvSpPr>
        <p:spPr>
          <a:xfrm>
            <a:off x="4078014" y="3547240"/>
            <a:ext cx="1839310" cy="49924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Trebuchet MS" panose="020B070302020209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en-US" sz="2000" dirty="0"/>
              <a:t>Jim Cress</a:t>
            </a:r>
          </a:p>
        </p:txBody>
      </p:sp>
      <p:sp>
        <p:nvSpPr>
          <p:cNvPr id="3" name="Title 16">
            <a:extLst>
              <a:ext uri="{FF2B5EF4-FFF2-40B4-BE49-F238E27FC236}">
                <a16:creationId xmlns:a16="http://schemas.microsoft.com/office/drawing/2014/main" id="{27927A9C-4518-8BEA-60D8-CD688C631D92}"/>
              </a:ext>
            </a:extLst>
          </p:cNvPr>
          <p:cNvSpPr txBox="1">
            <a:spLocks/>
          </p:cNvSpPr>
          <p:nvPr/>
        </p:nvSpPr>
        <p:spPr>
          <a:xfrm>
            <a:off x="6101254" y="3547240"/>
            <a:ext cx="1839310" cy="49924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Trebuchet MS" panose="020B070302020209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en-US" sz="2000" dirty="0"/>
              <a:t>Lyn Uttley</a:t>
            </a:r>
          </a:p>
        </p:txBody>
      </p:sp>
      <p:sp>
        <p:nvSpPr>
          <p:cNvPr id="5" name="Title 16">
            <a:extLst>
              <a:ext uri="{FF2B5EF4-FFF2-40B4-BE49-F238E27FC236}">
                <a16:creationId xmlns:a16="http://schemas.microsoft.com/office/drawing/2014/main" id="{A64DFB2A-FFC3-F321-99F7-944AF41AE1F2}"/>
              </a:ext>
            </a:extLst>
          </p:cNvPr>
          <p:cNvSpPr txBox="1">
            <a:spLocks/>
          </p:cNvSpPr>
          <p:nvPr/>
        </p:nvSpPr>
        <p:spPr>
          <a:xfrm>
            <a:off x="8150770" y="3547240"/>
            <a:ext cx="1839310" cy="499244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Trebuchet MS" panose="020B0703020202090204" pitchFamily="34" charset="0"/>
                <a:ea typeface="+mj-ea"/>
                <a:cs typeface="+mj-cs"/>
              </a:defRPr>
            </a:lvl1pPr>
          </a:lstStyle>
          <a:p>
            <a:pPr>
              <a:lnSpc>
                <a:spcPct val="110000"/>
              </a:lnSpc>
            </a:pPr>
            <a:r>
              <a:rPr lang="en-US" sz="2000" dirty="0"/>
              <a:t>James White</a:t>
            </a:r>
          </a:p>
        </p:txBody>
      </p:sp>
    </p:spTree>
    <p:extLst>
      <p:ext uri="{BB962C8B-B14F-4D97-AF65-F5344CB8AC3E}">
        <p14:creationId xmlns:p14="http://schemas.microsoft.com/office/powerpoint/2010/main" val="2534773907"/>
      </p:ext>
    </p:extLst>
  </p:cSld>
  <p:clrMapOvr>
    <a:masterClrMapping/>
  </p:clrMapOvr>
  <p:transition spd="slow">
    <p:wipe dir="d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00CC95-3316-5ADF-DF3D-7B3AF510A5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79609B8D-A3A5-A85B-2555-97FF10F269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8"/>
            <a:ext cx="12192000" cy="6857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2744596"/>
      </p:ext>
    </p:extLst>
  </p:cSld>
  <p:clrMapOvr>
    <a:masterClrMapping/>
  </p:clrMapOvr>
  <p:transition spd="slow">
    <p:wipe dir="d"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108A04F-41F5-1BA5-88ED-BD2C8FCD100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107BF45-AAD5-1FEF-C69B-A1DBCA209B2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866252"/>
      </p:ext>
    </p:extLst>
  </p:cSld>
  <p:clrMapOvr>
    <a:masterClrMapping/>
  </p:clrMapOvr>
  <p:transition spd="slow">
    <p:wipe dir="d"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598FCA-A311-E3F4-635E-642DF068F7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D409BBA5-DCD4-6B02-4485-87ADF170E2F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8"/>
            <a:ext cx="12192000" cy="6857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8394027"/>
      </p:ext>
    </p:extLst>
  </p:cSld>
  <p:clrMapOvr>
    <a:masterClrMapping/>
  </p:clrMapOvr>
  <p:transition spd="slow">
    <p:wipe dir="d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240BD2-2E9B-EBC9-8080-D26A852861D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close-up of a human body&#10;&#10;AI-generated content may be incorrect.">
            <a:extLst>
              <a:ext uri="{FF2B5EF4-FFF2-40B4-BE49-F238E27FC236}">
                <a16:creationId xmlns:a16="http://schemas.microsoft.com/office/drawing/2014/main" id="{8AE3040A-347C-F4CC-BF40-57A3E7FF58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8"/>
            <a:ext cx="12192000" cy="6857172"/>
          </a:xfrm>
          <a:prstGeom prst="rect">
            <a:avLst/>
          </a:prstGeom>
        </p:spPr>
      </p:pic>
      <p:sp>
        <p:nvSpPr>
          <p:cNvPr id="2" name="Title 16">
            <a:extLst>
              <a:ext uri="{FF2B5EF4-FFF2-40B4-BE49-F238E27FC236}">
                <a16:creationId xmlns:a16="http://schemas.microsoft.com/office/drawing/2014/main" id="{89AADD34-A0C9-75FF-94AF-75FB27740A55}"/>
              </a:ext>
            </a:extLst>
          </p:cNvPr>
          <p:cNvSpPr txBox="1">
            <a:spLocks/>
          </p:cNvSpPr>
          <p:nvPr/>
        </p:nvSpPr>
        <p:spPr>
          <a:xfrm>
            <a:off x="8329247" y="2574577"/>
            <a:ext cx="3206262" cy="170884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Trebuchet MS" panose="020B0703020202090204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en-US" sz="5400" b="1" dirty="0"/>
              <a:t>5 litros de sangue</a:t>
            </a:r>
          </a:p>
        </p:txBody>
      </p:sp>
    </p:spTree>
    <p:extLst>
      <p:ext uri="{BB962C8B-B14F-4D97-AF65-F5344CB8AC3E}">
        <p14:creationId xmlns:p14="http://schemas.microsoft.com/office/powerpoint/2010/main" val="1242640470"/>
      </p:ext>
    </p:extLst>
  </p:cSld>
  <p:clrMapOvr>
    <a:masterClrMapping/>
  </p:clrMapOvr>
  <p:transition spd="slow">
    <p:wipe dir="d"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036DE18-47EF-ACA2-FDF1-CD3E80C0FA6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555D9E57-B31C-7ECE-BD0E-DC86946AA49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8"/>
            <a:ext cx="12192000" cy="6857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785371"/>
      </p:ext>
    </p:extLst>
  </p:cSld>
  <p:clrMapOvr>
    <a:masterClrMapping/>
  </p:clrMapOvr>
  <p:transition spd="slow">
    <p:wipe dir="d"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418307-FF69-1DAF-C379-92278B3AD5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74AC2873-BD7C-04A6-E064-320A28495D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8"/>
            <a:ext cx="12192000" cy="6857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878715"/>
      </p:ext>
    </p:extLst>
  </p:cSld>
  <p:clrMapOvr>
    <a:masterClrMapping/>
  </p:clrMapOvr>
  <p:transition spd="slow">
    <p:wipe dir="d"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D386E6F-9BC3-ED7A-F36C-50712E2A45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359562D4-EF75-A448-BBD8-64CC0D98437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8"/>
            <a:ext cx="12192000" cy="6857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4370455"/>
      </p:ext>
    </p:extLst>
  </p:cSld>
  <p:clrMapOvr>
    <a:masterClrMapping/>
  </p:clrMapOvr>
  <p:transition spd="slow">
    <p:wipe dir="d"/>
  </p:transition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6192147-0D87-04F9-162C-1D4003919E9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1DAD4E7-C784-CBF2-ECFE-3635A70B7F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928809"/>
      </p:ext>
    </p:extLst>
  </p:cSld>
  <p:clrMapOvr>
    <a:masterClrMapping/>
  </p:clrMapOvr>
  <p:transition spd="slow">
    <p:wipe dir="d"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19F3354-8EF8-B16A-0576-135407F524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20AD02A9-503F-C101-8011-3BD91B4A95C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8"/>
            <a:ext cx="12192000" cy="6857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0795052"/>
      </p:ext>
    </p:extLst>
  </p:cSld>
  <p:clrMapOvr>
    <a:masterClrMapping/>
  </p:clrMapOvr>
  <p:transition spd="slow">
    <p:wipe dir="d"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8E64D6C-C958-21B7-74FE-29A87963408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8FBC9F5-31C2-BF2D-7D17-11191FC69D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172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83A76DBE-EBEF-73EA-D12C-92318C1FAF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46732" y="2523079"/>
            <a:ext cx="4472354" cy="1811013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dirty="0"/>
              <a:t>«Estás perto da boca deles, mas longe do coração deles.» </a:t>
            </a:r>
            <a:r>
              <a:rPr lang="en-US" sz="1800" dirty="0"/>
              <a:t>— Jeremias 12:2b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4131345224"/>
      </p:ext>
    </p:extLst>
  </p:cSld>
  <p:clrMapOvr>
    <a:masterClrMapping/>
  </p:clrMapOvr>
  <p:transition spd="slow">
    <p:wipe dir="d"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CE90DA2-7790-F960-C4B1-B259E82682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1D878B3D-F1A4-E343-2B2A-D7937CC1192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172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EAF76744-D868-4624-2202-61EC381CE9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0208" y="5948855"/>
            <a:ext cx="11708524" cy="623941"/>
          </a:xfrm>
        </p:spPr>
        <p:txBody>
          <a:bodyPr>
            <a:normAutofit fontScale="90000"/>
          </a:bodyPr>
          <a:lstStyle/>
          <a:p>
            <a:pPr>
              <a:lnSpc>
                <a:spcPct val="110000"/>
              </a:lnSpc>
            </a:pPr>
            <a:r>
              <a:rPr lang="en-US" sz="2400" dirty="0"/>
              <a:t>«Este povo honra-me com os lábios, mas o seu coração está longe de mim.» </a:t>
            </a:r>
            <a:r>
              <a:rPr lang="en-US" sz="1800" dirty="0"/>
              <a:t>—Mateus 15:8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023894100"/>
      </p:ext>
    </p:extLst>
  </p:cSld>
  <p:clrMapOvr>
    <a:masterClrMapping/>
  </p:clrMapOvr>
  <p:transition spd="slow">
    <p:wipe dir="d"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18B2C8-1878-FAF4-86E6-D4AC316C867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FC8E42CA-9BE6-12D2-423D-612B2DBE4C4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172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AC7B3B3F-3FDE-79F0-3654-1A8814CFF3B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5104" y="6001408"/>
            <a:ext cx="11981792" cy="623941"/>
          </a:xfrm>
        </p:spPr>
        <p:txBody>
          <a:bodyPr>
            <a:normAutofit fontScale="90000"/>
          </a:bodyPr>
          <a:lstStyle/>
          <a:p>
            <a:pPr>
              <a:lnSpc>
                <a:spcPct val="110000"/>
              </a:lnSpc>
            </a:pPr>
            <a:r>
              <a:rPr lang="en-US" sz="2400" dirty="0"/>
              <a:t>«Em vão me adoram, ensinando como doutrinas os mandamentos dos homens.» </a:t>
            </a:r>
            <a:r>
              <a:rPr lang="en-US" sz="1800" dirty="0"/>
              <a:t>—Mateus 15:9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1556589274"/>
      </p:ext>
    </p:extLst>
  </p:cSld>
  <p:clrMapOvr>
    <a:masterClrMapping/>
  </p:clrMapOvr>
  <p:transition spd="slow">
    <p:wipe dir="d"/>
  </p:transition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CA06B4-2250-1C7E-7F33-F8582243263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9D17BD5-9AF4-0784-45F7-73E7A8812A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172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2FDCB86D-B78B-7435-2442-FF4D96AC07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4800" y="886103"/>
            <a:ext cx="3825765" cy="5020711"/>
          </a:xfrm>
        </p:spPr>
        <p:txBody>
          <a:bodyPr>
            <a:normAutofit fontScale="90000"/>
          </a:bodyPr>
          <a:lstStyle/>
          <a:p>
            <a:pPr algn="l">
              <a:lnSpc>
                <a:spcPct val="110000"/>
              </a:lnSpc>
              <a:buNone/>
            </a:pPr>
            <a:r>
              <a:rPr lang="en-US" sz="2400" b="0" i="0" u="none" strike="noStrike" dirty="0">
                <a:solidFill>
                  <a:srgbClr val="000000"/>
                </a:solidFill>
                <a:effectLst/>
              </a:rPr>
              <a:t>Cria em mim um coração puro,</a:t>
            </a:r>
            <a:br>
              <a:rPr lang="en-US" sz="2400" b="0" i="0" u="none" strike="noStrike" dirty="0">
                <a:solidFill>
                  <a:srgbClr val="000000"/>
                </a:solidFill>
                <a:effectLst/>
              </a:rPr>
            </a:br>
            <a:r>
              <a:rPr lang="en-US" sz="2400" b="0" i="0" u="none" strike="noStrike" dirty="0">
                <a:solidFill>
                  <a:srgbClr val="000000"/>
                </a:solidFill>
                <a:effectLst/>
              </a:rPr>
              <a:t>  Ó Deus,</a:t>
            </a:r>
            <a:br>
              <a:rPr lang="en-US" sz="2400" b="0" i="0" u="none" strike="noStrike" dirty="0">
                <a:solidFill>
                  <a:srgbClr val="000000"/>
                </a:solidFill>
                <a:effectLst/>
              </a:rPr>
            </a:br>
            <a:r>
              <a:rPr lang="en-US" sz="2400" b="0" i="0" u="none" strike="noStrike" dirty="0">
                <a:solidFill>
                  <a:srgbClr val="000000"/>
                </a:solidFill>
                <a:effectLst/>
              </a:rPr>
              <a:t>e renova dentro de mim</a:t>
            </a:r>
            <a:br>
              <a:rPr lang="en-US" sz="2400" b="0" i="0" u="none" strike="noStrike" dirty="0">
                <a:solidFill>
                  <a:srgbClr val="000000"/>
                </a:solidFill>
                <a:effectLst/>
              </a:rPr>
            </a:br>
            <a:r>
              <a:rPr lang="en-US" sz="2400" b="0" i="0" u="none" strike="noStrike" dirty="0">
                <a:solidFill>
                  <a:srgbClr val="000000"/>
                </a:solidFill>
                <a:effectLst/>
              </a:rPr>
              <a:t>  dentro de mim.</a:t>
            </a:r>
            <a:br>
              <a:rPr lang="en-US" sz="2400" b="0" i="0" u="none" strike="noStrike" dirty="0">
                <a:solidFill>
                  <a:srgbClr val="000000"/>
                </a:solidFill>
                <a:effectLst/>
              </a:rPr>
            </a:br>
            <a:r>
              <a:rPr lang="en-US" sz="2400" b="0" i="0" u="none" strike="noStrike" dirty="0">
                <a:solidFill>
                  <a:srgbClr val="000000"/>
                </a:solidFill>
                <a:effectLst/>
              </a:rPr>
              <a:t>Não me afastes da</a:t>
            </a:r>
            <a:br>
              <a:rPr lang="en-US" sz="2400" b="0" i="0" u="none" strike="noStrike" dirty="0">
                <a:solidFill>
                  <a:srgbClr val="000000"/>
                </a:solidFill>
                <a:effectLst/>
              </a:rPr>
            </a:br>
            <a:r>
              <a:rPr lang="en-US" sz="2400" b="0" i="0" u="none" strike="noStrike" dirty="0">
                <a:solidFill>
                  <a:srgbClr val="000000"/>
                </a:solidFill>
                <a:effectLst/>
              </a:rPr>
              <a:t>  da Tua presença,</a:t>
            </a:r>
            <a:br>
              <a:rPr lang="en-US" sz="2400" b="0" i="0" u="none" strike="noStrike" dirty="0">
                <a:solidFill>
                  <a:srgbClr val="000000"/>
                </a:solidFill>
                <a:effectLst/>
              </a:rPr>
            </a:br>
            <a:r>
              <a:rPr lang="en-US" sz="2400" b="0" i="0" u="none" strike="noStrike" dirty="0">
                <a:solidFill>
                  <a:srgbClr val="000000"/>
                </a:solidFill>
                <a:effectLst/>
              </a:rPr>
              <a:t>E não retires de mim o Teu Espírito Santo</a:t>
            </a:r>
            <a:br>
              <a:rPr lang="en-US" sz="2400" b="0" i="0" u="none" strike="noStrike" dirty="0">
                <a:solidFill>
                  <a:srgbClr val="000000"/>
                </a:solidFill>
                <a:effectLst/>
              </a:rPr>
            </a:br>
            <a:r>
              <a:rPr lang="en-US" sz="2400" b="0" i="0" u="none" strike="noStrike" dirty="0">
                <a:solidFill>
                  <a:srgbClr val="000000"/>
                </a:solidFill>
                <a:effectLst/>
              </a:rPr>
              <a:t>  de mim.</a:t>
            </a:r>
            <a:br>
              <a:rPr lang="en-US" sz="2400" b="0" i="0" u="none" strike="noStrike" dirty="0">
                <a:solidFill>
                  <a:srgbClr val="000000"/>
                </a:solidFill>
                <a:effectLst/>
              </a:rPr>
            </a:br>
            <a:r>
              <a:rPr lang="en-US" sz="2400" b="0" i="0" u="none" strike="noStrike" dirty="0">
                <a:solidFill>
                  <a:srgbClr val="000000"/>
                </a:solidFill>
                <a:effectLst/>
              </a:rPr>
              <a:t>Restaura em mim a alegria da</a:t>
            </a:r>
            <a:br>
              <a:rPr lang="en-US" sz="2400" b="0" i="0" u="none" strike="noStrike" dirty="0">
                <a:solidFill>
                  <a:srgbClr val="000000"/>
                </a:solidFill>
                <a:effectLst/>
              </a:rPr>
            </a:br>
            <a:r>
              <a:rPr lang="en-US" sz="2400" b="0" i="0" u="none" strike="noStrike" dirty="0">
                <a:solidFill>
                  <a:srgbClr val="000000"/>
                </a:solidFill>
                <a:effectLst/>
              </a:rPr>
              <a:t>  Tua salvação,</a:t>
            </a:r>
            <a:br>
              <a:rPr lang="en-US" sz="2400" b="0" i="0" u="none" strike="noStrike" dirty="0">
                <a:solidFill>
                  <a:srgbClr val="000000"/>
                </a:solidFill>
                <a:effectLst/>
              </a:rPr>
            </a:br>
            <a:r>
              <a:rPr lang="en-US" sz="2400" b="0" i="0" u="none" strike="noStrike" dirty="0">
                <a:solidFill>
                  <a:srgbClr val="000000"/>
                </a:solidFill>
                <a:effectLst/>
              </a:rPr>
              <a:t>E sustenta-me </a:t>
            </a:r>
            <a:r>
              <a:rPr lang="en-US" sz="2400" b="0" u="none" strike="noStrike" dirty="0">
                <a:solidFill>
                  <a:srgbClr val="000000"/>
                </a:solidFill>
                <a:effectLst/>
              </a:rPr>
              <a:t>com o Teu</a:t>
            </a:r>
            <a:br>
              <a:rPr lang="en-US" sz="2400" b="0" u="none" strike="noStrike" dirty="0">
                <a:solidFill>
                  <a:srgbClr val="000000"/>
                </a:solidFill>
                <a:effectLst/>
              </a:rPr>
            </a:br>
            <a:r>
              <a:rPr lang="en-US" sz="2400" b="0" i="1" u="none" strike="noStrike" dirty="0">
                <a:solidFill>
                  <a:srgbClr val="000000"/>
                </a:solidFill>
                <a:effectLst/>
              </a:rPr>
              <a:t>  </a:t>
            </a:r>
            <a:r>
              <a:rPr lang="en-US" sz="2400" b="0" i="0" u="none" strike="noStrike" dirty="0">
                <a:solidFill>
                  <a:srgbClr val="000000"/>
                </a:solidFill>
                <a:effectLst/>
              </a:rPr>
              <a:t>Espírito generoso.</a:t>
            </a:r>
            <a:br>
              <a:rPr lang="en-US" sz="2400" b="0" i="0" u="none" strike="noStrike" dirty="0">
                <a:solidFill>
                  <a:srgbClr val="000000"/>
                </a:solidFill>
                <a:effectLst/>
              </a:rPr>
            </a:br>
            <a:r>
              <a:rPr lang="en-US" sz="2400" b="0" i="0" u="none" strike="noStrike" dirty="0">
                <a:solidFill>
                  <a:srgbClr val="000000"/>
                </a:solidFill>
                <a:effectLst/>
              </a:rPr>
              <a:t>                   </a:t>
            </a:r>
            <a:r>
              <a:rPr lang="en-US" sz="2000" dirty="0">
                <a:solidFill>
                  <a:srgbClr val="000000"/>
                </a:solidFill>
              </a:rPr>
              <a:t>—Salmo 51:10-12</a:t>
            </a:r>
            <a:endParaRPr lang="en-US" sz="2400" b="0" i="0" u="none" strike="noStrike" dirty="0">
              <a:solidFill>
                <a:srgbClr val="000000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3905104814"/>
      </p:ext>
    </p:extLst>
  </p:cSld>
  <p:clrMapOvr>
    <a:masterClrMapping/>
  </p:clrMapOvr>
  <p:transition spd="slow">
    <p:wipe dir="d"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27DB514-D5A2-A86C-1B3E-6032D792DEB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72499FD-7779-8757-A2AA-A69B1EFB4F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172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7E5A0DDC-050B-90BC-B0B7-1E5D6FF3CB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565931" y="1597572"/>
            <a:ext cx="3337034" cy="4449919"/>
          </a:xfrm>
        </p:spPr>
        <p:txBody>
          <a:bodyPr>
            <a:normAutofit/>
          </a:bodyPr>
          <a:lstStyle/>
          <a:p>
            <a:pPr algn="l">
              <a:lnSpc>
                <a:spcPct val="110000"/>
              </a:lnSpc>
              <a:buNone/>
            </a:pPr>
            <a:r>
              <a:rPr lang="en-US" b="0" i="0" u="none" strike="noStrike" dirty="0">
                <a:effectLst/>
              </a:rPr>
              <a:t>«E dar-vos-ei pastores segundo o meu coração, que vos apascentarão com conhecimento e entendimento.»</a:t>
            </a:r>
            <a:br>
              <a:rPr lang="en-US" b="0" i="0" u="none" strike="noStrike" dirty="0">
                <a:effectLst/>
              </a:rPr>
            </a:br>
            <a:r>
              <a:rPr lang="en-US" b="0" i="0" u="none" strike="noStrike" dirty="0">
                <a:effectLst/>
              </a:rPr>
              <a:t>            </a:t>
            </a:r>
            <a:r>
              <a:rPr lang="en-US" sz="1800" b="0" i="0" u="none" strike="noStrike" dirty="0">
                <a:effectLst/>
              </a:rPr>
              <a:t>—Jeremias</a:t>
            </a:r>
            <a:r>
              <a:rPr lang="en-US" sz="1800" dirty="0"/>
              <a:t> 3:15</a:t>
            </a:r>
            <a:endParaRPr lang="en-US" b="0" i="0" u="none" strike="noStrike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874640958"/>
      </p:ext>
    </p:extLst>
  </p:cSld>
  <p:clrMapOvr>
    <a:masterClrMapping/>
  </p:clrMapOvr>
  <p:transition spd="slow">
    <p:wipe dir="d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FB98F9E-A083-34DE-6127-1F0F091F12F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person in a blue tank top and black shorts bending over&#10;&#10;AI-generated content may be incorrect.">
            <a:extLst>
              <a:ext uri="{FF2B5EF4-FFF2-40B4-BE49-F238E27FC236}">
                <a16:creationId xmlns:a16="http://schemas.microsoft.com/office/drawing/2014/main" id="{A48D892D-8B7F-921B-8965-A6120CA7895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172"/>
          </a:xfrm>
          <a:prstGeom prst="rect">
            <a:avLst/>
          </a:prstGeom>
        </p:spPr>
      </p:pic>
      <p:sp>
        <p:nvSpPr>
          <p:cNvPr id="2" name="Title 16">
            <a:extLst>
              <a:ext uri="{FF2B5EF4-FFF2-40B4-BE49-F238E27FC236}">
                <a16:creationId xmlns:a16="http://schemas.microsoft.com/office/drawing/2014/main" id="{5124A5A9-C07F-5CB7-376E-5156BE7D324F}"/>
              </a:ext>
            </a:extLst>
          </p:cNvPr>
          <p:cNvSpPr txBox="1">
            <a:spLocks/>
          </p:cNvSpPr>
          <p:nvPr/>
        </p:nvSpPr>
        <p:spPr>
          <a:xfrm>
            <a:off x="685799" y="2461845"/>
            <a:ext cx="3616570" cy="1570893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 fontScale="925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Trebuchet MS" panose="020B0703020202090204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en-US" sz="5400" b="1" dirty="0"/>
              <a:t>40 litros por minuto</a:t>
            </a:r>
          </a:p>
        </p:txBody>
      </p:sp>
    </p:spTree>
    <p:extLst>
      <p:ext uri="{BB962C8B-B14F-4D97-AF65-F5344CB8AC3E}">
        <p14:creationId xmlns:p14="http://schemas.microsoft.com/office/powerpoint/2010/main" val="2429557234"/>
      </p:ext>
    </p:extLst>
  </p:cSld>
  <p:clrMapOvr>
    <a:masterClrMapping/>
  </p:clrMapOvr>
  <p:transition spd="slow">
    <p:wipe dir="d"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DA6464A-17A9-9B06-7071-01DA69D2BEC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B47C544-6520-F085-1C33-B8939F3FE7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172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312E008F-942A-A86F-6ED6-4309458A79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33489" y="599090"/>
            <a:ext cx="2769475" cy="5448401"/>
          </a:xfrm>
        </p:spPr>
        <p:txBody>
          <a:bodyPr>
            <a:normAutofit fontScale="90000"/>
          </a:bodyPr>
          <a:lstStyle/>
          <a:p>
            <a:pPr algn="l">
              <a:lnSpc>
                <a:spcPct val="110000"/>
              </a:lnSpc>
              <a:buNone/>
            </a:pPr>
            <a:r>
              <a:rPr lang="en-US" b="0" i="0" u="none" strike="noStrike" dirty="0">
                <a:effectLst/>
              </a:rPr>
              <a:t>«Dar-vos-ei um coração novo e porei um espírito novo dentro de vós; tirarei da vossa carne o coração de pedra e dar-vos-ei um coração de carne.»</a:t>
            </a:r>
            <a:br>
              <a:rPr lang="en-US" b="0" i="0" u="none" strike="noStrike" dirty="0">
                <a:effectLst/>
              </a:rPr>
            </a:br>
            <a:r>
              <a:rPr lang="en-US" sz="2000" b="0" i="0" u="none" strike="noStrike" dirty="0">
                <a:effectLst/>
              </a:rPr>
              <a:t>           —Ezequiel</a:t>
            </a:r>
            <a:r>
              <a:rPr lang="en-US" sz="2000" dirty="0"/>
              <a:t> 36:26</a:t>
            </a:r>
            <a:endParaRPr lang="en-US" b="0" i="0" u="none" strike="noStrike" dirty="0"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597271778"/>
      </p:ext>
    </p:extLst>
  </p:cSld>
  <p:clrMapOvr>
    <a:masterClrMapping/>
  </p:clrMapOvr>
  <p:transition spd="slow">
    <p:wipe dir="d"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2C403A9-9DB2-B0BA-2762-AA0F0F1A12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44F5C0C-3032-BF43-D2C6-BC018771377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172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CF77CD4B-4ECA-013B-C9A6-3D8D58B87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12220" y="451946"/>
            <a:ext cx="5728138" cy="1702675"/>
          </a:xfrm>
        </p:spPr>
        <p:txBody>
          <a:bodyPr>
            <a:normAutofit fontScale="90000"/>
          </a:bodyPr>
          <a:lstStyle/>
          <a:p>
            <a:pPr algn="l">
              <a:lnSpc>
                <a:spcPct val="110000"/>
              </a:lnSpc>
              <a:buNone/>
            </a:pPr>
            <a:r>
              <a:rPr lang="en-US" b="0" i="0" u="none" strike="noStrike" dirty="0">
                <a:solidFill>
                  <a:schemeClr val="tx1"/>
                </a:solidFill>
                <a:effectLst/>
              </a:rPr>
              <a:t>«Tende bom ânimo, e Ele fortalecerá o vosso coração, vós todos os que esperais no Senhor.» </a:t>
            </a:r>
            <a:r>
              <a:rPr lang="en-US" sz="2000" b="0" i="0" u="none" strike="noStrike" dirty="0">
                <a:solidFill>
                  <a:schemeClr val="tx1"/>
                </a:solidFill>
                <a:effectLst/>
              </a:rPr>
              <a:t>— </a:t>
            </a:r>
            <a:r>
              <a:rPr lang="en-US" sz="2000" dirty="0">
                <a:solidFill>
                  <a:schemeClr val="tx1"/>
                </a:solidFill>
              </a:rPr>
              <a:t>Salmo 31:24</a:t>
            </a:r>
            <a:endParaRPr lang="en-US" b="0" i="0" u="none" strike="noStrike" dirty="0">
              <a:solidFill>
                <a:schemeClr val="tx1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198303539"/>
      </p:ext>
    </p:extLst>
  </p:cSld>
  <p:clrMapOvr>
    <a:masterClrMapping/>
  </p:clrMapOvr>
  <p:transition spd="slow">
    <p:wipe dir="d"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3E6D3D49-6525-039D-239E-089B5272FD8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449F8BDC-E925-3E31-8711-7B51EDCF40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172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19C24352-AD9A-DAC3-DA50-1723D0C73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4107" y="1144390"/>
            <a:ext cx="5906814" cy="6064467"/>
          </a:xfrm>
        </p:spPr>
        <p:txBody>
          <a:bodyPr>
            <a:normAutofit fontScale="90000"/>
          </a:bodyPr>
          <a:lstStyle/>
          <a:p>
            <a:pPr marL="0" marR="0">
              <a:lnSpc>
                <a:spcPct val="110000"/>
              </a:lnSpc>
              <a:buNone/>
            </a:pPr>
            <a:r>
              <a:rPr lang="en-US" sz="2000" kern="100" dirty="0">
                <a:solidFill>
                  <a:schemeClr val="tx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1  Quero, querido Senhor, um </a:t>
            </a:r>
            <a:r>
              <a:rPr lang="en-US" sz="2000" kern="100" dirty="0">
                <a:solidFill>
                  <a:srgbClr val="C00000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coração </a:t>
            </a:r>
            <a:r>
              <a:rPr lang="en-US" sz="2000" kern="100" dirty="0">
                <a:solidFill>
                  <a:schemeClr val="tx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sincero e puro,</a:t>
            </a:r>
            <a:br>
              <a:rPr lang="en-US" sz="2000" kern="100" dirty="0">
                <a:solidFill>
                  <a:schemeClr val="tx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2000" kern="100" dirty="0">
                <a:solidFill>
                  <a:schemeClr val="tx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  Um </a:t>
            </a:r>
            <a:r>
              <a:rPr lang="en-US" sz="2000" kern="100" dirty="0">
                <a:solidFill>
                  <a:srgbClr val="C00000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coração</a:t>
            </a:r>
            <a:r>
              <a:rPr lang="en-US" sz="2000" kern="100" dirty="0">
                <a:solidFill>
                  <a:schemeClr val="tx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iluminado pelo sol, sem nenhuma nuvem a obscurecê-lo;</a:t>
            </a:r>
            <a:br>
              <a:rPr lang="en-US" sz="2000" kern="100" dirty="0">
                <a:solidFill>
                  <a:schemeClr val="tx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2000" kern="100" dirty="0">
                <a:solidFill>
                  <a:schemeClr val="tx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  Um </a:t>
            </a:r>
            <a:r>
              <a:rPr lang="en-US" sz="2000" kern="100" dirty="0">
                <a:solidFill>
                  <a:srgbClr val="C00000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coração </a:t>
            </a:r>
            <a:r>
              <a:rPr lang="en-US" sz="2000" kern="100" dirty="0">
                <a:solidFill>
                  <a:schemeClr val="tx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como o Teu, um coração divino,</a:t>
            </a:r>
            <a:br>
              <a:rPr lang="en-US" sz="2000" kern="100" dirty="0">
                <a:solidFill>
                  <a:schemeClr val="tx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2000" kern="100" dirty="0">
                <a:solidFill>
                  <a:schemeClr val="tx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  Um coração tão branco como a neve;</a:t>
            </a:r>
            <a:br>
              <a:rPr lang="en-US" sz="2000" kern="100" dirty="0">
                <a:solidFill>
                  <a:schemeClr val="tx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2000" kern="100" dirty="0">
                <a:solidFill>
                  <a:schemeClr val="tx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  Conceda-me, querido Senhor, um </a:t>
            </a:r>
            <a:r>
              <a:rPr lang="en-US" sz="2000" kern="100" dirty="0">
                <a:solidFill>
                  <a:srgbClr val="C00000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coração </a:t>
            </a:r>
            <a:r>
              <a:rPr lang="en-US" sz="2000" kern="100" dirty="0">
                <a:solidFill>
                  <a:schemeClr val="tx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assim.</a:t>
            </a:r>
            <a:br>
              <a:rPr lang="en-US" sz="2000" kern="100" dirty="0">
                <a:solidFill>
                  <a:schemeClr val="tx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en-US" sz="2000" kern="100" dirty="0">
                <a:solidFill>
                  <a:schemeClr val="tx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2000" kern="100" dirty="0">
                <a:solidFill>
                  <a:schemeClr val="tx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2  Quero, querido Senhor, um </a:t>
            </a:r>
            <a:r>
              <a:rPr lang="en-US" sz="2000" kern="100" dirty="0">
                <a:solidFill>
                  <a:srgbClr val="C00000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amor </a:t>
            </a:r>
            <a:r>
              <a:rPr lang="en-US" sz="2000" kern="100" dirty="0">
                <a:solidFill>
                  <a:schemeClr val="tx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que cuide de todos,</a:t>
            </a:r>
            <a:br>
              <a:rPr lang="en-US" sz="2000" kern="100" dirty="0">
                <a:solidFill>
                  <a:schemeClr val="tx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2000" kern="100" dirty="0">
                <a:solidFill>
                  <a:schemeClr val="tx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  Um </a:t>
            </a:r>
            <a:r>
              <a:rPr lang="en-US" sz="2000" kern="100" dirty="0">
                <a:solidFill>
                  <a:srgbClr val="C00000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amor</a:t>
            </a:r>
            <a:r>
              <a:rPr lang="en-US" sz="2000" kern="100" dirty="0">
                <a:solidFill>
                  <a:schemeClr val="tx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profundo e forte que responda a cada chamado;</a:t>
            </a:r>
            <a:br>
              <a:rPr lang="en-US" sz="2000" kern="100" dirty="0">
                <a:solidFill>
                  <a:schemeClr val="tx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2000" kern="100" dirty="0">
                <a:solidFill>
                  <a:schemeClr val="tx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  Um amor como o teu, um </a:t>
            </a:r>
            <a:r>
              <a:rPr lang="en-US" sz="2000" kern="100" dirty="0">
                <a:solidFill>
                  <a:srgbClr val="C00000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amor </a:t>
            </a:r>
            <a:r>
              <a:rPr lang="en-US" sz="2000" kern="100" dirty="0">
                <a:solidFill>
                  <a:schemeClr val="tx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divino,</a:t>
            </a:r>
            <a:br>
              <a:rPr lang="en-US" sz="2000" kern="100" dirty="0">
                <a:solidFill>
                  <a:schemeClr val="tx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2000" kern="100" dirty="0">
                <a:solidFill>
                  <a:schemeClr val="tx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  Um </a:t>
            </a:r>
            <a:r>
              <a:rPr lang="en-US" sz="2000" kern="100" dirty="0">
                <a:solidFill>
                  <a:srgbClr val="C00000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amor </a:t>
            </a:r>
            <a:r>
              <a:rPr lang="en-US" sz="2000" kern="100" dirty="0">
                <a:solidFill>
                  <a:schemeClr val="tx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que vem e vai;</a:t>
            </a:r>
            <a:br>
              <a:rPr lang="en-US" sz="2000" kern="100" dirty="0">
                <a:solidFill>
                  <a:schemeClr val="tx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2000" kern="100" dirty="0">
                <a:solidFill>
                  <a:schemeClr val="tx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  Conceda-me, querido Senhor, um </a:t>
            </a:r>
            <a:r>
              <a:rPr lang="en-US" sz="2000" kern="100" dirty="0">
                <a:solidFill>
                  <a:srgbClr val="C00000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amor </a:t>
            </a:r>
            <a:r>
              <a:rPr lang="en-US" sz="2000" kern="100" dirty="0">
                <a:solidFill>
                  <a:schemeClr val="tx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assim.</a:t>
            </a:r>
            <a:br>
              <a:rPr lang="en-US" sz="2000" kern="100" dirty="0">
                <a:solidFill>
                  <a:schemeClr val="tx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</a:br>
            <a:br>
              <a:rPr lang="en-US" sz="2000" kern="100" dirty="0">
                <a:solidFill>
                  <a:schemeClr val="tx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2000" kern="100" dirty="0">
                <a:solidFill>
                  <a:schemeClr val="tx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3  Quero, querido Senhor, uma </a:t>
            </a:r>
            <a:r>
              <a:rPr lang="en-US" sz="2000" kern="100" dirty="0">
                <a:solidFill>
                  <a:srgbClr val="C00000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alma em chamas </a:t>
            </a:r>
            <a:r>
              <a:rPr lang="en-US" sz="2000" kern="100" dirty="0">
                <a:solidFill>
                  <a:schemeClr val="tx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por Ti,</a:t>
            </a:r>
            <a:br>
              <a:rPr lang="en-US" sz="2000" kern="100" dirty="0">
                <a:solidFill>
                  <a:schemeClr val="tx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2000" kern="100" dirty="0">
                <a:solidFill>
                  <a:schemeClr val="tx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  Uma </a:t>
            </a:r>
            <a:r>
              <a:rPr lang="en-US" sz="2000" kern="100" dirty="0">
                <a:solidFill>
                  <a:srgbClr val="C00000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alma batizada </a:t>
            </a:r>
            <a:r>
              <a:rPr lang="en-US" sz="2000" kern="100" dirty="0">
                <a:solidFill>
                  <a:schemeClr val="tx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com energia celestial;</a:t>
            </a:r>
            <a:br>
              <a:rPr lang="en-US" sz="2000" kern="100" dirty="0">
                <a:solidFill>
                  <a:schemeClr val="tx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2000" kern="100" dirty="0">
                <a:solidFill>
                  <a:schemeClr val="tx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  Uma mente disposta, uma mão pronta</a:t>
            </a:r>
            <a:br>
              <a:rPr lang="en-US" sz="2000" kern="100" dirty="0">
                <a:solidFill>
                  <a:schemeClr val="tx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2000" kern="100" dirty="0">
                <a:solidFill>
                  <a:schemeClr val="tx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  Para fazer tudo o que eu souber,</a:t>
            </a:r>
            <a:br>
              <a:rPr lang="en-US" sz="2000" kern="100" dirty="0">
                <a:solidFill>
                  <a:schemeClr val="tx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</a:br>
            <a:r>
              <a:rPr lang="en-US" sz="2000" kern="100" dirty="0">
                <a:solidFill>
                  <a:schemeClr val="tx1"/>
                </a:solidFill>
                <a:effectLst/>
                <a:ea typeface="Aptos" panose="020B0004020202020204" pitchFamily="34" charset="0"/>
                <a:cs typeface="Times New Roman" panose="02020603050405020304" pitchFamily="18" charset="0"/>
              </a:rPr>
              <a:t>   Para espalhar a tua luz onde quer que eu vá.</a:t>
            </a:r>
          </a:p>
        </p:txBody>
      </p:sp>
      <p:sp>
        <p:nvSpPr>
          <p:cNvPr id="6" name="Title 3">
            <a:extLst>
              <a:ext uri="{FF2B5EF4-FFF2-40B4-BE49-F238E27FC236}">
                <a16:creationId xmlns:a16="http://schemas.microsoft.com/office/drawing/2014/main" id="{2426A357-A546-83FC-F7BD-DF6ECF4393A9}"/>
              </a:ext>
            </a:extLst>
          </p:cNvPr>
          <p:cNvSpPr txBox="1">
            <a:spLocks/>
          </p:cNvSpPr>
          <p:nvPr/>
        </p:nvSpPr>
        <p:spPr>
          <a:xfrm>
            <a:off x="414107" y="396352"/>
            <a:ext cx="4950373" cy="639968"/>
          </a:xfrm>
          <a:prstGeom prst="rect">
            <a:avLst/>
          </a:prstGeom>
        </p:spPr>
        <p:txBody>
          <a:bodyPr vert="horz" lIns="91440" tIns="45720" rIns="91440" bIns="45720" rtlCol="0" anchor="t" anchorCtr="0"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2800" kern="1200">
                <a:solidFill>
                  <a:schemeClr val="bg1"/>
                </a:solidFill>
                <a:latin typeface="Trebuchet MS" panose="020B0703020202090204" pitchFamily="34" charset="0"/>
                <a:ea typeface="+mj-ea"/>
                <a:cs typeface="+mj-cs"/>
              </a:defRPr>
            </a:lvl1pPr>
          </a:lstStyle>
          <a:p>
            <a:pPr algn="ctr">
              <a:lnSpc>
                <a:spcPct val="110000"/>
              </a:lnSpc>
            </a:pPr>
            <a:r>
              <a:rPr lang="en-US" b="1" kern="100" dirty="0">
                <a:solidFill>
                  <a:schemeClr val="tx1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UM </a:t>
            </a:r>
            <a:r>
              <a:rPr lang="en-US" b="1" kern="100" dirty="0">
                <a:solidFill>
                  <a:srgbClr val="C00000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CORAÇÃO </a:t>
            </a:r>
            <a:r>
              <a:rPr lang="en-US" b="1" kern="100" dirty="0">
                <a:solidFill>
                  <a:schemeClr val="tx1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COMO </a:t>
            </a:r>
            <a:r>
              <a:rPr lang="en-US" b="1" kern="100" dirty="0">
                <a:solidFill>
                  <a:srgbClr val="C00000"/>
                </a:solidFill>
                <a:ea typeface="Aptos" panose="020B0004020202020204" pitchFamily="34" charset="0"/>
                <a:cs typeface="Times New Roman" panose="02020603050405020304" pitchFamily="18" charset="0"/>
              </a:rPr>
              <a:t>O TEU</a:t>
            </a:r>
          </a:p>
        </p:txBody>
      </p:sp>
    </p:spTree>
    <p:extLst>
      <p:ext uri="{BB962C8B-B14F-4D97-AF65-F5344CB8AC3E}">
        <p14:creationId xmlns:p14="http://schemas.microsoft.com/office/powerpoint/2010/main" val="96668131"/>
      </p:ext>
    </p:extLst>
  </p:cSld>
  <p:clrMapOvr>
    <a:masterClrMapping/>
  </p:clrMapOvr>
  <p:transition spd="slow">
    <p:wipe dir="d"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EF7FA1-2AE1-CBAD-8817-E40D8D7A55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Red blood cells in a vein&#10;&#10;AI-generated content may be incorrect.">
            <a:extLst>
              <a:ext uri="{FF2B5EF4-FFF2-40B4-BE49-F238E27FC236}">
                <a16:creationId xmlns:a16="http://schemas.microsoft.com/office/drawing/2014/main" id="{938D3CB8-DF82-DCCF-CA20-DC1FE0C00A6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172"/>
          </a:xfrm>
          <a:prstGeom prst="rect">
            <a:avLst/>
          </a:prstGeom>
        </p:spPr>
      </p:pic>
      <p:sp>
        <p:nvSpPr>
          <p:cNvPr id="2" name="Title 16">
            <a:extLst>
              <a:ext uri="{FF2B5EF4-FFF2-40B4-BE49-F238E27FC236}">
                <a16:creationId xmlns:a16="http://schemas.microsoft.com/office/drawing/2014/main" id="{01BA638F-34EC-98D3-DEBE-32C936C2EC1B}"/>
              </a:ext>
            </a:extLst>
          </p:cNvPr>
          <p:cNvSpPr txBox="1">
            <a:spLocks/>
          </p:cNvSpPr>
          <p:nvPr/>
        </p:nvSpPr>
        <p:spPr>
          <a:xfrm>
            <a:off x="7690339" y="4413325"/>
            <a:ext cx="3950676" cy="1788184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Trebuchet MS" panose="020B0703020202090204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en-US" sz="5400" b="1" dirty="0"/>
              <a:t>7 600 litros por dia</a:t>
            </a:r>
          </a:p>
        </p:txBody>
      </p:sp>
    </p:spTree>
    <p:extLst>
      <p:ext uri="{BB962C8B-B14F-4D97-AF65-F5344CB8AC3E}">
        <p14:creationId xmlns:p14="http://schemas.microsoft.com/office/powerpoint/2010/main" val="2158875074"/>
      </p:ext>
    </p:extLst>
  </p:cSld>
  <p:clrMapOvr>
    <a:masterClrMapping/>
  </p:clrMapOvr>
  <p:transition spd="slow">
    <p:wipe dir="d"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0B73CCD-4F95-79E7-49A7-E40497B7CA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lose-up of a human heart&#10;&#10;AI-generated content may be incorrect.">
            <a:extLst>
              <a:ext uri="{FF2B5EF4-FFF2-40B4-BE49-F238E27FC236}">
                <a16:creationId xmlns:a16="http://schemas.microsoft.com/office/drawing/2014/main" id="{2FE86015-0AA7-9982-0A9C-DB33E15690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172"/>
          </a:xfrm>
          <a:prstGeom prst="rect">
            <a:avLst/>
          </a:prstGeom>
        </p:spPr>
      </p:pic>
      <p:sp>
        <p:nvSpPr>
          <p:cNvPr id="2" name="Title 16">
            <a:extLst>
              <a:ext uri="{FF2B5EF4-FFF2-40B4-BE49-F238E27FC236}">
                <a16:creationId xmlns:a16="http://schemas.microsoft.com/office/drawing/2014/main" id="{8AE02A1D-2262-B2E8-4248-33FAE620EE1A}"/>
              </a:ext>
            </a:extLst>
          </p:cNvPr>
          <p:cNvSpPr txBox="1">
            <a:spLocks/>
          </p:cNvSpPr>
          <p:nvPr/>
        </p:nvSpPr>
        <p:spPr>
          <a:xfrm>
            <a:off x="6248398" y="1277815"/>
            <a:ext cx="5685694" cy="996462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Trebuchet MS" panose="020B0703020202090204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en-US" sz="5400" b="1" dirty="0"/>
              <a:t>2,5 mil milhões de vezes</a:t>
            </a:r>
          </a:p>
        </p:txBody>
      </p:sp>
    </p:spTree>
    <p:extLst>
      <p:ext uri="{BB962C8B-B14F-4D97-AF65-F5344CB8AC3E}">
        <p14:creationId xmlns:p14="http://schemas.microsoft.com/office/powerpoint/2010/main" val="1046866217"/>
      </p:ext>
    </p:extLst>
  </p:cSld>
  <p:clrMapOvr>
    <a:masterClrMapping/>
  </p:clrMapOvr>
  <p:transition spd="slow">
    <p:wipe dir="d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2F510B-0383-A9CC-BD96-212F7EAF71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lose-up of a doctor performing surgery&#10;&#10;AI-generated content may be incorrect.">
            <a:extLst>
              <a:ext uri="{FF2B5EF4-FFF2-40B4-BE49-F238E27FC236}">
                <a16:creationId xmlns:a16="http://schemas.microsoft.com/office/drawing/2014/main" id="{2D0F4265-FD7B-456E-2808-1252EF539AB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172"/>
          </a:xfrm>
          <a:prstGeom prst="rect">
            <a:avLst/>
          </a:prstGeom>
        </p:spPr>
      </p:pic>
      <p:sp>
        <p:nvSpPr>
          <p:cNvPr id="2" name="Title 16">
            <a:extLst>
              <a:ext uri="{FF2B5EF4-FFF2-40B4-BE49-F238E27FC236}">
                <a16:creationId xmlns:a16="http://schemas.microsoft.com/office/drawing/2014/main" id="{17F77CE2-7F0F-E031-E57F-DEE93E8478C4}"/>
              </a:ext>
            </a:extLst>
          </p:cNvPr>
          <p:cNvSpPr txBox="1">
            <a:spLocks/>
          </p:cNvSpPr>
          <p:nvPr/>
        </p:nvSpPr>
        <p:spPr>
          <a:xfrm>
            <a:off x="128954" y="5251938"/>
            <a:ext cx="3727938" cy="6096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Trebuchet MS" panose="020B0703020202090204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/>
              <a:t>Dr. Daniel Hale Williams</a:t>
            </a:r>
          </a:p>
        </p:txBody>
      </p:sp>
    </p:spTree>
    <p:extLst>
      <p:ext uri="{BB962C8B-B14F-4D97-AF65-F5344CB8AC3E}">
        <p14:creationId xmlns:p14="http://schemas.microsoft.com/office/powerpoint/2010/main" val="260677761"/>
      </p:ext>
    </p:extLst>
  </p:cSld>
  <p:clrMapOvr>
    <a:masterClrMapping/>
  </p:clrMapOvr>
  <p:transition spd="slow">
    <p:wipe dir="d"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79A4B51-B25A-9422-31CA-54E2A04940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lose-up of a doctor&#10;&#10;AI-generated content may be incorrect.">
            <a:extLst>
              <a:ext uri="{FF2B5EF4-FFF2-40B4-BE49-F238E27FC236}">
                <a16:creationId xmlns:a16="http://schemas.microsoft.com/office/drawing/2014/main" id="{28A5085C-779A-5E55-C577-2C2B5D1A399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172"/>
          </a:xfrm>
          <a:prstGeom prst="rect">
            <a:avLst/>
          </a:prstGeom>
        </p:spPr>
      </p:pic>
      <p:sp>
        <p:nvSpPr>
          <p:cNvPr id="2" name="Title 16">
            <a:extLst>
              <a:ext uri="{FF2B5EF4-FFF2-40B4-BE49-F238E27FC236}">
                <a16:creationId xmlns:a16="http://schemas.microsoft.com/office/drawing/2014/main" id="{EDD510C6-3046-641E-9859-E7908119BFE0}"/>
              </a:ext>
            </a:extLst>
          </p:cNvPr>
          <p:cNvSpPr txBox="1">
            <a:spLocks/>
          </p:cNvSpPr>
          <p:nvPr/>
        </p:nvSpPr>
        <p:spPr>
          <a:xfrm>
            <a:off x="410307" y="5662246"/>
            <a:ext cx="2332893" cy="6096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Trebuchet MS" panose="020B0703020202090204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/>
              <a:t>Arne Larsson</a:t>
            </a:r>
          </a:p>
        </p:txBody>
      </p:sp>
    </p:spTree>
    <p:extLst>
      <p:ext uri="{BB962C8B-B14F-4D97-AF65-F5344CB8AC3E}">
        <p14:creationId xmlns:p14="http://schemas.microsoft.com/office/powerpoint/2010/main" val="3012887352"/>
      </p:ext>
    </p:extLst>
  </p:cSld>
  <p:clrMapOvr>
    <a:masterClrMapping/>
  </p:clrMapOvr>
  <p:transition spd="slow">
    <p:wipe dir="d"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0024781-FADD-14C2-B6B6-57E46F62EB9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small animal on a person's hand&#10;&#10;AI-generated content may be incorrect.">
            <a:extLst>
              <a:ext uri="{FF2B5EF4-FFF2-40B4-BE49-F238E27FC236}">
                <a16:creationId xmlns:a16="http://schemas.microsoft.com/office/drawing/2014/main" id="{7B2FA6F1-E08B-3D26-2902-23891E298B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172"/>
          </a:xfrm>
          <a:prstGeom prst="rect">
            <a:avLst/>
          </a:prstGeom>
        </p:spPr>
      </p:pic>
      <p:sp>
        <p:nvSpPr>
          <p:cNvPr id="2" name="Title 16">
            <a:extLst>
              <a:ext uri="{FF2B5EF4-FFF2-40B4-BE49-F238E27FC236}">
                <a16:creationId xmlns:a16="http://schemas.microsoft.com/office/drawing/2014/main" id="{BE182C7E-E461-F87C-A1AF-A5F967C19E82}"/>
              </a:ext>
            </a:extLst>
          </p:cNvPr>
          <p:cNvSpPr txBox="1">
            <a:spLocks/>
          </p:cNvSpPr>
          <p:nvPr/>
        </p:nvSpPr>
        <p:spPr>
          <a:xfrm>
            <a:off x="8651630" y="1395047"/>
            <a:ext cx="4454770" cy="609600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bg1"/>
                </a:solidFill>
                <a:latin typeface="Trebuchet MS" panose="020B0703020202090204" pitchFamily="34" charset="0"/>
                <a:ea typeface="+mj-ea"/>
                <a:cs typeface="+mj-cs"/>
              </a:defRPr>
            </a:lvl1pPr>
          </a:lstStyle>
          <a:p>
            <a:pPr algn="l"/>
            <a:r>
              <a:rPr lang="en-US" sz="2400" dirty="0"/>
              <a:t>Musaranho-anão-americano</a:t>
            </a:r>
          </a:p>
        </p:txBody>
      </p:sp>
    </p:spTree>
    <p:extLst>
      <p:ext uri="{BB962C8B-B14F-4D97-AF65-F5344CB8AC3E}">
        <p14:creationId xmlns:p14="http://schemas.microsoft.com/office/powerpoint/2010/main" val="1305510099"/>
      </p:ext>
    </p:extLst>
  </p:cSld>
  <p:clrMapOvr>
    <a:masterClrMapping/>
  </p:clrMapOvr>
  <p:transition spd="slow">
    <p:wipe dir="d"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1912</TotalTime>
  <Words>514</Words>
  <Application>Microsoft Office PowerPoint</Application>
  <PresentationFormat>Ecrã Panorâmico</PresentationFormat>
  <Paragraphs>40</Paragraphs>
  <Slides>42</Slides>
  <Notes>0</Notes>
  <HiddenSlides>1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dos diapositivos</vt:lpstr>
      </vt:variant>
      <vt:variant>
        <vt:i4>42</vt:i4>
      </vt:variant>
    </vt:vector>
  </HeadingPairs>
  <TitlesOfParts>
    <vt:vector size="43" baseType="lpstr">
      <vt:lpstr>Office Theme</vt:lpstr>
      <vt:lpstr>O CORAÇÃO DO PASTOR</vt:lpstr>
      <vt:lpstr>70 batimentos por minuto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«Estás perto da boca deles, mas longe do coração deles.» — Jeremias 12:2b</vt:lpstr>
      <vt:lpstr>«Este povo honra-me com os lábios, mas o seu coração está longe de mim.» —Mateus 15:8</vt:lpstr>
      <vt:lpstr>«Em vão me adoram, ensinando como doutrinas os mandamentos dos homens.» —Mateus 15:9</vt:lpstr>
      <vt:lpstr>Cria em mim um coração puro,   Ó Deus, e renova dentro de mim   dentro de mim. Não me afastes da   da Tua presença, E não retires de mim o Teu Espírito Santo   de mim. Restaura em mim a alegria da   Tua salvação, E sustenta-me com o Teu   Espírito generoso.                    —Salmo 51:10-12</vt:lpstr>
      <vt:lpstr>«E dar-vos-ei pastores segundo o meu coração, que vos apascentarão com conhecimento e entendimento.»             —Jeremias 3:15</vt:lpstr>
      <vt:lpstr>«Dar-vos-ei um coração novo e porei um espírito novo dentro de vós; tirarei da vossa carne o coração de pedra e dar-vos-ei um coração de carne.»            —Ezequiel 36:26</vt:lpstr>
      <vt:lpstr>«Tende bom ânimo, e Ele fortalecerá o vosso coração, vós todos os que esperais no Senhor.» — Salmo 31:24</vt:lpstr>
      <vt:lpstr>1  Quero, querido Senhor, um coração sincero e puro,    Um coração iluminado pelo sol, sem nenhuma nuvem a obscurecê-lo;    Um coração como o Teu, um coração divino,    Um coração tão branco como a neve;    Conceda-me, querido Senhor, um coração assim.  2  Quero, querido Senhor, um amor que cuide de todos,    Um amor profundo e forte que responda a cada chamado;    Um amor como o teu, um amor divino,    Um amor que vem e vai;    Conceda-me, querido Senhor, um amor assim.  3  Quero, querido Senhor, uma alma em chamas por Ti,    Uma alma batizada com energia celestial;    Uma mente disposta, uma mão pronta    Para fazer tudo o que eu souber,    Para espalhar a tua luz onde quer que eu vá.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Poirier, Merle</dc:creator>
  <cp:keywords>, docId:64B1EDE523D2DC142936CDDB2B40EB6F</cp:keywords>
  <cp:lastModifiedBy>José Lagoa</cp:lastModifiedBy>
  <cp:revision>30</cp:revision>
  <dcterms:created xsi:type="dcterms:W3CDTF">2025-04-25T14:21:57Z</dcterms:created>
  <dcterms:modified xsi:type="dcterms:W3CDTF">2026-05-27T08:25:45Z</dcterms:modified>
</cp:coreProperties>
</file>