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3" r:id="rId4"/>
    <p:sldId id="257" r:id="rId5"/>
    <p:sldId id="259" r:id="rId6"/>
    <p:sldId id="260" r:id="rId7"/>
    <p:sldId id="261" r:id="rId8"/>
    <p:sldId id="264" r:id="rId9"/>
    <p:sldId id="262" r:id="rId10"/>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1"/>
  </p:normalViewPr>
  <p:slideViewPr>
    <p:cSldViewPr snapToGrid="0" snapToObjects="1">
      <p:cViewPr varScale="1">
        <p:scale>
          <a:sx n="60" d="100"/>
          <a:sy n="60" d="100"/>
        </p:scale>
        <p:origin x="10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9CE5F3-72EA-3945-A8FB-F3789B68A88B}"/>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46DA53B9-535A-5242-A03B-9C005CC7C9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11A97503-0F0F-DB4D-8F71-F183CB5D1F31}"/>
              </a:ext>
            </a:extLst>
          </p:cNvPr>
          <p:cNvSpPr>
            <a:spLocks noGrp="1"/>
          </p:cNvSpPr>
          <p:nvPr>
            <p:ph type="dt" sz="half" idx="10"/>
          </p:nvPr>
        </p:nvSpPr>
        <p:spPr/>
        <p:txBody>
          <a:bodyPr/>
          <a:lstStyle/>
          <a:p>
            <a:fld id="{8C860681-3E95-3846-B7AA-7AEE0A0655CC}" type="datetimeFigureOut">
              <a:rPr lang="pt-PT" smtClean="0"/>
              <a:t>18/10/2022</a:t>
            </a:fld>
            <a:endParaRPr lang="pt-PT"/>
          </a:p>
        </p:txBody>
      </p:sp>
      <p:sp>
        <p:nvSpPr>
          <p:cNvPr id="5" name="Marcador de Posição do Rodapé 4">
            <a:extLst>
              <a:ext uri="{FF2B5EF4-FFF2-40B4-BE49-F238E27FC236}">
                <a16:creationId xmlns:a16="http://schemas.microsoft.com/office/drawing/2014/main" id="{9FB6862D-F288-2F4D-8403-E7E2901148D0}"/>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EBD5B5C5-F346-F74B-A19D-5A0A86CC6D3D}"/>
              </a:ext>
            </a:extLst>
          </p:cNvPr>
          <p:cNvSpPr>
            <a:spLocks noGrp="1"/>
          </p:cNvSpPr>
          <p:nvPr>
            <p:ph type="sldNum" sz="quarter" idx="12"/>
          </p:nvPr>
        </p:nvSpPr>
        <p:spPr/>
        <p:txBody>
          <a:bodyPr/>
          <a:lstStyle/>
          <a:p>
            <a:fld id="{8545798A-CD37-F048-9126-B1B782AFB879}" type="slidenum">
              <a:rPr lang="pt-PT" smtClean="0"/>
              <a:t>‹nº›</a:t>
            </a:fld>
            <a:endParaRPr lang="pt-PT"/>
          </a:p>
        </p:txBody>
      </p:sp>
    </p:spTree>
    <p:extLst>
      <p:ext uri="{BB962C8B-B14F-4D97-AF65-F5344CB8AC3E}">
        <p14:creationId xmlns:p14="http://schemas.microsoft.com/office/powerpoint/2010/main" val="38246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850E71-28C5-904C-AB64-8C8835749798}"/>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40E4550E-69D5-AC45-8724-55BF410F3F1A}"/>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DEFB69BD-C7E2-7D41-B28D-426F95F5EACC}"/>
              </a:ext>
            </a:extLst>
          </p:cNvPr>
          <p:cNvSpPr>
            <a:spLocks noGrp="1"/>
          </p:cNvSpPr>
          <p:nvPr>
            <p:ph type="dt" sz="half" idx="10"/>
          </p:nvPr>
        </p:nvSpPr>
        <p:spPr/>
        <p:txBody>
          <a:bodyPr/>
          <a:lstStyle/>
          <a:p>
            <a:fld id="{8C860681-3E95-3846-B7AA-7AEE0A0655CC}" type="datetimeFigureOut">
              <a:rPr lang="pt-PT" smtClean="0"/>
              <a:t>18/10/2022</a:t>
            </a:fld>
            <a:endParaRPr lang="pt-PT"/>
          </a:p>
        </p:txBody>
      </p:sp>
      <p:sp>
        <p:nvSpPr>
          <p:cNvPr id="5" name="Marcador de Posição do Rodapé 4">
            <a:extLst>
              <a:ext uri="{FF2B5EF4-FFF2-40B4-BE49-F238E27FC236}">
                <a16:creationId xmlns:a16="http://schemas.microsoft.com/office/drawing/2014/main" id="{B0FD6AAC-63A2-2F4F-B114-ABCAA304EDD6}"/>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A5C75C2C-58BE-7345-BCBA-399B906E5A87}"/>
              </a:ext>
            </a:extLst>
          </p:cNvPr>
          <p:cNvSpPr>
            <a:spLocks noGrp="1"/>
          </p:cNvSpPr>
          <p:nvPr>
            <p:ph type="sldNum" sz="quarter" idx="12"/>
          </p:nvPr>
        </p:nvSpPr>
        <p:spPr/>
        <p:txBody>
          <a:bodyPr/>
          <a:lstStyle/>
          <a:p>
            <a:fld id="{8545798A-CD37-F048-9126-B1B782AFB879}" type="slidenum">
              <a:rPr lang="pt-PT" smtClean="0"/>
              <a:t>‹nº›</a:t>
            </a:fld>
            <a:endParaRPr lang="pt-PT"/>
          </a:p>
        </p:txBody>
      </p:sp>
    </p:spTree>
    <p:extLst>
      <p:ext uri="{BB962C8B-B14F-4D97-AF65-F5344CB8AC3E}">
        <p14:creationId xmlns:p14="http://schemas.microsoft.com/office/powerpoint/2010/main" val="423625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9C11C8D-B5E8-2649-971B-2EB93E67DDE0}"/>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3D67A2E2-E65D-A245-9456-4B4840916D34}"/>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6CCBBDDA-5E8A-4744-B6AD-4553EEF8101C}"/>
              </a:ext>
            </a:extLst>
          </p:cNvPr>
          <p:cNvSpPr>
            <a:spLocks noGrp="1"/>
          </p:cNvSpPr>
          <p:nvPr>
            <p:ph type="dt" sz="half" idx="10"/>
          </p:nvPr>
        </p:nvSpPr>
        <p:spPr/>
        <p:txBody>
          <a:bodyPr/>
          <a:lstStyle/>
          <a:p>
            <a:fld id="{8C860681-3E95-3846-B7AA-7AEE0A0655CC}" type="datetimeFigureOut">
              <a:rPr lang="pt-PT" smtClean="0"/>
              <a:t>18/10/2022</a:t>
            </a:fld>
            <a:endParaRPr lang="pt-PT"/>
          </a:p>
        </p:txBody>
      </p:sp>
      <p:sp>
        <p:nvSpPr>
          <p:cNvPr id="5" name="Marcador de Posição do Rodapé 4">
            <a:extLst>
              <a:ext uri="{FF2B5EF4-FFF2-40B4-BE49-F238E27FC236}">
                <a16:creationId xmlns:a16="http://schemas.microsoft.com/office/drawing/2014/main" id="{451E57F5-56AF-6F46-A41F-4BBDA08E6CCC}"/>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245E64F2-C94C-CF4A-A514-E4B73719FE1F}"/>
              </a:ext>
            </a:extLst>
          </p:cNvPr>
          <p:cNvSpPr>
            <a:spLocks noGrp="1"/>
          </p:cNvSpPr>
          <p:nvPr>
            <p:ph type="sldNum" sz="quarter" idx="12"/>
          </p:nvPr>
        </p:nvSpPr>
        <p:spPr/>
        <p:txBody>
          <a:bodyPr/>
          <a:lstStyle/>
          <a:p>
            <a:fld id="{8545798A-CD37-F048-9126-B1B782AFB879}" type="slidenum">
              <a:rPr lang="pt-PT" smtClean="0"/>
              <a:t>‹nº›</a:t>
            </a:fld>
            <a:endParaRPr lang="pt-PT"/>
          </a:p>
        </p:txBody>
      </p:sp>
    </p:spTree>
    <p:extLst>
      <p:ext uri="{BB962C8B-B14F-4D97-AF65-F5344CB8AC3E}">
        <p14:creationId xmlns:p14="http://schemas.microsoft.com/office/powerpoint/2010/main" val="427336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D60CE7-9448-2449-86A6-9593670A22FE}"/>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8046433A-7497-AA4D-BE78-0F64B49E57F2}"/>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8EB11EB0-7041-0F43-B2D7-C3AA0AE6237F}"/>
              </a:ext>
            </a:extLst>
          </p:cNvPr>
          <p:cNvSpPr>
            <a:spLocks noGrp="1"/>
          </p:cNvSpPr>
          <p:nvPr>
            <p:ph type="dt" sz="half" idx="10"/>
          </p:nvPr>
        </p:nvSpPr>
        <p:spPr/>
        <p:txBody>
          <a:bodyPr/>
          <a:lstStyle/>
          <a:p>
            <a:fld id="{8C860681-3E95-3846-B7AA-7AEE0A0655CC}" type="datetimeFigureOut">
              <a:rPr lang="pt-PT" smtClean="0"/>
              <a:t>18/10/2022</a:t>
            </a:fld>
            <a:endParaRPr lang="pt-PT"/>
          </a:p>
        </p:txBody>
      </p:sp>
      <p:sp>
        <p:nvSpPr>
          <p:cNvPr id="5" name="Marcador de Posição do Rodapé 4">
            <a:extLst>
              <a:ext uri="{FF2B5EF4-FFF2-40B4-BE49-F238E27FC236}">
                <a16:creationId xmlns:a16="http://schemas.microsoft.com/office/drawing/2014/main" id="{BCDEE355-0B42-734F-9CB7-009EF562CD7C}"/>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50415F11-8F9C-2244-B9AE-A814F031BB63}"/>
              </a:ext>
            </a:extLst>
          </p:cNvPr>
          <p:cNvSpPr>
            <a:spLocks noGrp="1"/>
          </p:cNvSpPr>
          <p:nvPr>
            <p:ph type="sldNum" sz="quarter" idx="12"/>
          </p:nvPr>
        </p:nvSpPr>
        <p:spPr/>
        <p:txBody>
          <a:bodyPr/>
          <a:lstStyle/>
          <a:p>
            <a:fld id="{8545798A-CD37-F048-9126-B1B782AFB879}" type="slidenum">
              <a:rPr lang="pt-PT" smtClean="0"/>
              <a:t>‹nº›</a:t>
            </a:fld>
            <a:endParaRPr lang="pt-PT"/>
          </a:p>
        </p:txBody>
      </p:sp>
    </p:spTree>
    <p:extLst>
      <p:ext uri="{BB962C8B-B14F-4D97-AF65-F5344CB8AC3E}">
        <p14:creationId xmlns:p14="http://schemas.microsoft.com/office/powerpoint/2010/main" val="193397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73E96B-B168-8C43-8EB8-ED1CAAA91E49}"/>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2EFCA9A1-F53F-1F46-830E-7AACAF8148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53AFBC54-C491-BA46-A2FA-38D284F7CED9}"/>
              </a:ext>
            </a:extLst>
          </p:cNvPr>
          <p:cNvSpPr>
            <a:spLocks noGrp="1"/>
          </p:cNvSpPr>
          <p:nvPr>
            <p:ph type="dt" sz="half" idx="10"/>
          </p:nvPr>
        </p:nvSpPr>
        <p:spPr/>
        <p:txBody>
          <a:bodyPr/>
          <a:lstStyle/>
          <a:p>
            <a:fld id="{8C860681-3E95-3846-B7AA-7AEE0A0655CC}" type="datetimeFigureOut">
              <a:rPr lang="pt-PT" smtClean="0"/>
              <a:t>18/10/2022</a:t>
            </a:fld>
            <a:endParaRPr lang="pt-PT"/>
          </a:p>
        </p:txBody>
      </p:sp>
      <p:sp>
        <p:nvSpPr>
          <p:cNvPr id="5" name="Marcador de Posição do Rodapé 4">
            <a:extLst>
              <a:ext uri="{FF2B5EF4-FFF2-40B4-BE49-F238E27FC236}">
                <a16:creationId xmlns:a16="http://schemas.microsoft.com/office/drawing/2014/main" id="{C470E091-227B-5348-83AD-15026B734E5B}"/>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7038AC98-259E-3349-943F-E24C374978F0}"/>
              </a:ext>
            </a:extLst>
          </p:cNvPr>
          <p:cNvSpPr>
            <a:spLocks noGrp="1"/>
          </p:cNvSpPr>
          <p:nvPr>
            <p:ph type="sldNum" sz="quarter" idx="12"/>
          </p:nvPr>
        </p:nvSpPr>
        <p:spPr/>
        <p:txBody>
          <a:bodyPr/>
          <a:lstStyle/>
          <a:p>
            <a:fld id="{8545798A-CD37-F048-9126-B1B782AFB879}" type="slidenum">
              <a:rPr lang="pt-PT" smtClean="0"/>
              <a:t>‹nº›</a:t>
            </a:fld>
            <a:endParaRPr lang="pt-PT"/>
          </a:p>
        </p:txBody>
      </p:sp>
    </p:spTree>
    <p:extLst>
      <p:ext uri="{BB962C8B-B14F-4D97-AF65-F5344CB8AC3E}">
        <p14:creationId xmlns:p14="http://schemas.microsoft.com/office/powerpoint/2010/main" val="22663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CD2E5-81AD-4C43-BDBC-AB862D0AFF55}"/>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0423FD6F-6A70-0746-A38E-9020F1B81B51}"/>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14F4C10D-5DEC-BF42-82D4-57C4E6EFA21F}"/>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DA5A24A9-CA9C-E34F-9856-D146C7E9A25C}"/>
              </a:ext>
            </a:extLst>
          </p:cNvPr>
          <p:cNvSpPr>
            <a:spLocks noGrp="1"/>
          </p:cNvSpPr>
          <p:nvPr>
            <p:ph type="dt" sz="half" idx="10"/>
          </p:nvPr>
        </p:nvSpPr>
        <p:spPr/>
        <p:txBody>
          <a:bodyPr/>
          <a:lstStyle/>
          <a:p>
            <a:fld id="{8C860681-3E95-3846-B7AA-7AEE0A0655CC}" type="datetimeFigureOut">
              <a:rPr lang="pt-PT" smtClean="0"/>
              <a:t>18/10/2022</a:t>
            </a:fld>
            <a:endParaRPr lang="pt-PT"/>
          </a:p>
        </p:txBody>
      </p:sp>
      <p:sp>
        <p:nvSpPr>
          <p:cNvPr id="6" name="Marcador de Posição do Rodapé 5">
            <a:extLst>
              <a:ext uri="{FF2B5EF4-FFF2-40B4-BE49-F238E27FC236}">
                <a16:creationId xmlns:a16="http://schemas.microsoft.com/office/drawing/2014/main" id="{27C51A6C-F3CD-A94A-8E14-77362A4DE27F}"/>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C31BE684-CB98-C34D-8A29-09CC2E02CC8A}"/>
              </a:ext>
            </a:extLst>
          </p:cNvPr>
          <p:cNvSpPr>
            <a:spLocks noGrp="1"/>
          </p:cNvSpPr>
          <p:nvPr>
            <p:ph type="sldNum" sz="quarter" idx="12"/>
          </p:nvPr>
        </p:nvSpPr>
        <p:spPr/>
        <p:txBody>
          <a:bodyPr/>
          <a:lstStyle/>
          <a:p>
            <a:fld id="{8545798A-CD37-F048-9126-B1B782AFB879}" type="slidenum">
              <a:rPr lang="pt-PT" smtClean="0"/>
              <a:t>‹nº›</a:t>
            </a:fld>
            <a:endParaRPr lang="pt-PT"/>
          </a:p>
        </p:txBody>
      </p:sp>
    </p:spTree>
    <p:extLst>
      <p:ext uri="{BB962C8B-B14F-4D97-AF65-F5344CB8AC3E}">
        <p14:creationId xmlns:p14="http://schemas.microsoft.com/office/powerpoint/2010/main" val="2638728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00961-E87B-254B-9B93-EA379C50592D}"/>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821E976F-73CB-4447-8125-A88A46791E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BB242A67-A1E2-444F-A3A6-BBA948205F70}"/>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8F493926-061B-4140-99E5-8924E0F7DB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8B3EB5E4-1763-4B45-BEDD-25C9C182C1EF}"/>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E50FFC31-B474-C943-8055-4921C6C72B82}"/>
              </a:ext>
            </a:extLst>
          </p:cNvPr>
          <p:cNvSpPr>
            <a:spLocks noGrp="1"/>
          </p:cNvSpPr>
          <p:nvPr>
            <p:ph type="dt" sz="half" idx="10"/>
          </p:nvPr>
        </p:nvSpPr>
        <p:spPr/>
        <p:txBody>
          <a:bodyPr/>
          <a:lstStyle/>
          <a:p>
            <a:fld id="{8C860681-3E95-3846-B7AA-7AEE0A0655CC}" type="datetimeFigureOut">
              <a:rPr lang="pt-PT" smtClean="0"/>
              <a:t>18/10/2022</a:t>
            </a:fld>
            <a:endParaRPr lang="pt-PT"/>
          </a:p>
        </p:txBody>
      </p:sp>
      <p:sp>
        <p:nvSpPr>
          <p:cNvPr id="8" name="Marcador de Posição do Rodapé 7">
            <a:extLst>
              <a:ext uri="{FF2B5EF4-FFF2-40B4-BE49-F238E27FC236}">
                <a16:creationId xmlns:a16="http://schemas.microsoft.com/office/drawing/2014/main" id="{B3FEE9E1-E534-4C40-9F86-55C380D1A197}"/>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AF45A0CF-EB59-DF4A-9651-8042D87CEC57}"/>
              </a:ext>
            </a:extLst>
          </p:cNvPr>
          <p:cNvSpPr>
            <a:spLocks noGrp="1"/>
          </p:cNvSpPr>
          <p:nvPr>
            <p:ph type="sldNum" sz="quarter" idx="12"/>
          </p:nvPr>
        </p:nvSpPr>
        <p:spPr/>
        <p:txBody>
          <a:bodyPr/>
          <a:lstStyle/>
          <a:p>
            <a:fld id="{8545798A-CD37-F048-9126-B1B782AFB879}" type="slidenum">
              <a:rPr lang="pt-PT" smtClean="0"/>
              <a:t>‹nº›</a:t>
            </a:fld>
            <a:endParaRPr lang="pt-PT"/>
          </a:p>
        </p:txBody>
      </p:sp>
    </p:spTree>
    <p:extLst>
      <p:ext uri="{BB962C8B-B14F-4D97-AF65-F5344CB8AC3E}">
        <p14:creationId xmlns:p14="http://schemas.microsoft.com/office/powerpoint/2010/main" val="15997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0D99A9-7380-7141-9E41-DB4B19B4BD0E}"/>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F646D89A-0737-9C46-B2E8-47E7CC28CC10}"/>
              </a:ext>
            </a:extLst>
          </p:cNvPr>
          <p:cNvSpPr>
            <a:spLocks noGrp="1"/>
          </p:cNvSpPr>
          <p:nvPr>
            <p:ph type="dt" sz="half" idx="10"/>
          </p:nvPr>
        </p:nvSpPr>
        <p:spPr/>
        <p:txBody>
          <a:bodyPr/>
          <a:lstStyle/>
          <a:p>
            <a:fld id="{8C860681-3E95-3846-B7AA-7AEE0A0655CC}" type="datetimeFigureOut">
              <a:rPr lang="pt-PT" smtClean="0"/>
              <a:t>18/10/2022</a:t>
            </a:fld>
            <a:endParaRPr lang="pt-PT"/>
          </a:p>
        </p:txBody>
      </p:sp>
      <p:sp>
        <p:nvSpPr>
          <p:cNvPr id="4" name="Marcador de Posição do Rodapé 3">
            <a:extLst>
              <a:ext uri="{FF2B5EF4-FFF2-40B4-BE49-F238E27FC236}">
                <a16:creationId xmlns:a16="http://schemas.microsoft.com/office/drawing/2014/main" id="{05D1D6C0-2133-A14B-AB34-C9DAA2DB1F05}"/>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5BAB98F9-2D81-1B42-8158-DAE436566308}"/>
              </a:ext>
            </a:extLst>
          </p:cNvPr>
          <p:cNvSpPr>
            <a:spLocks noGrp="1"/>
          </p:cNvSpPr>
          <p:nvPr>
            <p:ph type="sldNum" sz="quarter" idx="12"/>
          </p:nvPr>
        </p:nvSpPr>
        <p:spPr/>
        <p:txBody>
          <a:bodyPr/>
          <a:lstStyle/>
          <a:p>
            <a:fld id="{8545798A-CD37-F048-9126-B1B782AFB879}" type="slidenum">
              <a:rPr lang="pt-PT" smtClean="0"/>
              <a:t>‹nº›</a:t>
            </a:fld>
            <a:endParaRPr lang="pt-PT"/>
          </a:p>
        </p:txBody>
      </p:sp>
    </p:spTree>
    <p:extLst>
      <p:ext uri="{BB962C8B-B14F-4D97-AF65-F5344CB8AC3E}">
        <p14:creationId xmlns:p14="http://schemas.microsoft.com/office/powerpoint/2010/main" val="38416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AC28A589-30B1-6347-AB62-91CA9D88D907}"/>
              </a:ext>
            </a:extLst>
          </p:cNvPr>
          <p:cNvSpPr>
            <a:spLocks noGrp="1"/>
          </p:cNvSpPr>
          <p:nvPr>
            <p:ph type="dt" sz="half" idx="10"/>
          </p:nvPr>
        </p:nvSpPr>
        <p:spPr/>
        <p:txBody>
          <a:bodyPr/>
          <a:lstStyle/>
          <a:p>
            <a:fld id="{8C860681-3E95-3846-B7AA-7AEE0A0655CC}" type="datetimeFigureOut">
              <a:rPr lang="pt-PT" smtClean="0"/>
              <a:t>18/10/2022</a:t>
            </a:fld>
            <a:endParaRPr lang="pt-PT"/>
          </a:p>
        </p:txBody>
      </p:sp>
      <p:sp>
        <p:nvSpPr>
          <p:cNvPr id="3" name="Marcador de Posição do Rodapé 2">
            <a:extLst>
              <a:ext uri="{FF2B5EF4-FFF2-40B4-BE49-F238E27FC236}">
                <a16:creationId xmlns:a16="http://schemas.microsoft.com/office/drawing/2014/main" id="{056A53DB-B76D-E248-A7B3-66C5C89AFB47}"/>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6A85B913-6134-5143-A545-44A49A1F0336}"/>
              </a:ext>
            </a:extLst>
          </p:cNvPr>
          <p:cNvSpPr>
            <a:spLocks noGrp="1"/>
          </p:cNvSpPr>
          <p:nvPr>
            <p:ph type="sldNum" sz="quarter" idx="12"/>
          </p:nvPr>
        </p:nvSpPr>
        <p:spPr/>
        <p:txBody>
          <a:bodyPr/>
          <a:lstStyle/>
          <a:p>
            <a:fld id="{8545798A-CD37-F048-9126-B1B782AFB879}" type="slidenum">
              <a:rPr lang="pt-PT" smtClean="0"/>
              <a:t>‹nº›</a:t>
            </a:fld>
            <a:endParaRPr lang="pt-PT"/>
          </a:p>
        </p:txBody>
      </p:sp>
    </p:spTree>
    <p:extLst>
      <p:ext uri="{BB962C8B-B14F-4D97-AF65-F5344CB8AC3E}">
        <p14:creationId xmlns:p14="http://schemas.microsoft.com/office/powerpoint/2010/main" val="204928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413CEF-68AD-F447-87F4-35AF4F8306A1}"/>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147A857D-321D-7841-B5C8-72843381DA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A228E463-4D45-A140-8FEE-91BE8C5F9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47F29010-BCDD-0C48-8C85-0D26990D5B32}"/>
              </a:ext>
            </a:extLst>
          </p:cNvPr>
          <p:cNvSpPr>
            <a:spLocks noGrp="1"/>
          </p:cNvSpPr>
          <p:nvPr>
            <p:ph type="dt" sz="half" idx="10"/>
          </p:nvPr>
        </p:nvSpPr>
        <p:spPr/>
        <p:txBody>
          <a:bodyPr/>
          <a:lstStyle/>
          <a:p>
            <a:fld id="{8C860681-3E95-3846-B7AA-7AEE0A0655CC}" type="datetimeFigureOut">
              <a:rPr lang="pt-PT" smtClean="0"/>
              <a:t>18/10/2022</a:t>
            </a:fld>
            <a:endParaRPr lang="pt-PT"/>
          </a:p>
        </p:txBody>
      </p:sp>
      <p:sp>
        <p:nvSpPr>
          <p:cNvPr id="6" name="Marcador de Posição do Rodapé 5">
            <a:extLst>
              <a:ext uri="{FF2B5EF4-FFF2-40B4-BE49-F238E27FC236}">
                <a16:creationId xmlns:a16="http://schemas.microsoft.com/office/drawing/2014/main" id="{4BD5D552-A344-D14B-9D91-4F12675C4465}"/>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7892317D-5798-E44C-96DB-70E8543E59A5}"/>
              </a:ext>
            </a:extLst>
          </p:cNvPr>
          <p:cNvSpPr>
            <a:spLocks noGrp="1"/>
          </p:cNvSpPr>
          <p:nvPr>
            <p:ph type="sldNum" sz="quarter" idx="12"/>
          </p:nvPr>
        </p:nvSpPr>
        <p:spPr/>
        <p:txBody>
          <a:bodyPr/>
          <a:lstStyle/>
          <a:p>
            <a:fld id="{8545798A-CD37-F048-9126-B1B782AFB879}" type="slidenum">
              <a:rPr lang="pt-PT" smtClean="0"/>
              <a:t>‹nº›</a:t>
            </a:fld>
            <a:endParaRPr lang="pt-PT"/>
          </a:p>
        </p:txBody>
      </p:sp>
    </p:spTree>
    <p:extLst>
      <p:ext uri="{BB962C8B-B14F-4D97-AF65-F5344CB8AC3E}">
        <p14:creationId xmlns:p14="http://schemas.microsoft.com/office/powerpoint/2010/main" val="103517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E652FD-F07F-E547-B3E3-419B2C5B273B}"/>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C5E38B5F-2C30-C148-AF29-10BC87E86A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25420CBC-1011-8542-9060-23EC5AD8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E7B36FBA-850B-C34B-86AA-7EFCD0A133C1}"/>
              </a:ext>
            </a:extLst>
          </p:cNvPr>
          <p:cNvSpPr>
            <a:spLocks noGrp="1"/>
          </p:cNvSpPr>
          <p:nvPr>
            <p:ph type="dt" sz="half" idx="10"/>
          </p:nvPr>
        </p:nvSpPr>
        <p:spPr/>
        <p:txBody>
          <a:bodyPr/>
          <a:lstStyle/>
          <a:p>
            <a:fld id="{8C860681-3E95-3846-B7AA-7AEE0A0655CC}" type="datetimeFigureOut">
              <a:rPr lang="pt-PT" smtClean="0"/>
              <a:t>18/10/2022</a:t>
            </a:fld>
            <a:endParaRPr lang="pt-PT"/>
          </a:p>
        </p:txBody>
      </p:sp>
      <p:sp>
        <p:nvSpPr>
          <p:cNvPr id="6" name="Marcador de Posição do Rodapé 5">
            <a:extLst>
              <a:ext uri="{FF2B5EF4-FFF2-40B4-BE49-F238E27FC236}">
                <a16:creationId xmlns:a16="http://schemas.microsoft.com/office/drawing/2014/main" id="{2F944B45-C699-DE47-A562-3415F6CDF678}"/>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4748BF40-2725-7E43-9C4D-22E279FD1D15}"/>
              </a:ext>
            </a:extLst>
          </p:cNvPr>
          <p:cNvSpPr>
            <a:spLocks noGrp="1"/>
          </p:cNvSpPr>
          <p:nvPr>
            <p:ph type="sldNum" sz="quarter" idx="12"/>
          </p:nvPr>
        </p:nvSpPr>
        <p:spPr/>
        <p:txBody>
          <a:bodyPr/>
          <a:lstStyle/>
          <a:p>
            <a:fld id="{8545798A-CD37-F048-9126-B1B782AFB879}" type="slidenum">
              <a:rPr lang="pt-PT" smtClean="0"/>
              <a:t>‹nº›</a:t>
            </a:fld>
            <a:endParaRPr lang="pt-PT"/>
          </a:p>
        </p:txBody>
      </p:sp>
    </p:spTree>
    <p:extLst>
      <p:ext uri="{BB962C8B-B14F-4D97-AF65-F5344CB8AC3E}">
        <p14:creationId xmlns:p14="http://schemas.microsoft.com/office/powerpoint/2010/main" val="3903186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60DCD3DD-6FCC-184A-BA8C-83A058DF5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40CB287D-592A-BF40-9668-5C348EBD7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39780FBD-63EA-B743-907B-1F4E640F7D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60681-3E95-3846-B7AA-7AEE0A0655CC}" type="datetimeFigureOut">
              <a:rPr lang="pt-PT" smtClean="0"/>
              <a:t>18/10/2022</a:t>
            </a:fld>
            <a:endParaRPr lang="pt-PT"/>
          </a:p>
        </p:txBody>
      </p:sp>
      <p:sp>
        <p:nvSpPr>
          <p:cNvPr id="5" name="Marcador de Posição do Rodapé 4">
            <a:extLst>
              <a:ext uri="{FF2B5EF4-FFF2-40B4-BE49-F238E27FC236}">
                <a16:creationId xmlns:a16="http://schemas.microsoft.com/office/drawing/2014/main" id="{B343A87E-BFA5-C248-A943-F52835A8A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8311F06C-AA5C-AF40-ACEC-9421306A85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5798A-CD37-F048-9126-B1B782AFB879}" type="slidenum">
              <a:rPr lang="pt-PT" smtClean="0"/>
              <a:t>‹nº›</a:t>
            </a:fld>
            <a:endParaRPr lang="pt-PT"/>
          </a:p>
        </p:txBody>
      </p:sp>
    </p:spTree>
    <p:extLst>
      <p:ext uri="{BB962C8B-B14F-4D97-AF65-F5344CB8AC3E}">
        <p14:creationId xmlns:p14="http://schemas.microsoft.com/office/powerpoint/2010/main" val="2024922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660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8015308C-C7B2-4399-BBF9-06C802373D98}"/>
              </a:ext>
            </a:extLst>
          </p:cNvPr>
          <p:cNvSpPr txBox="1"/>
          <p:nvPr/>
        </p:nvSpPr>
        <p:spPr>
          <a:xfrm>
            <a:off x="2490249" y="2012603"/>
            <a:ext cx="8644380" cy="2257798"/>
          </a:xfrm>
          <a:prstGeom prst="rect">
            <a:avLst/>
          </a:prstGeom>
          <a:noFill/>
        </p:spPr>
        <p:txBody>
          <a:bodyPr wrap="square" rtlCol="0">
            <a:spAutoFit/>
          </a:bodyPr>
          <a:lstStyle/>
          <a:p>
            <a:pPr algn="r">
              <a:lnSpc>
                <a:spcPct val="107000"/>
              </a:lnSpc>
              <a:spcAft>
                <a:spcPts val="800"/>
              </a:spcAft>
            </a:pPr>
            <a:r>
              <a:rPr lang="pt-PT" sz="4000" b="1"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Reclamar as Suas Promessas</a:t>
            </a:r>
            <a:endParaRPr lang="pt-PT" sz="4000" cap="small"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endParaRPr lang="pt-PT" sz="800" b="1" dirty="0">
              <a:effectLst/>
              <a:latin typeface="Dubai" panose="020B0503030403030204" pitchFamily="34" charset="-78"/>
              <a:ea typeface="Arial Unicode MS"/>
              <a:cs typeface="Times New Roman" panose="02020603050405020304" pitchFamily="18" charset="0"/>
            </a:endParaRPr>
          </a:p>
          <a:p>
            <a:pPr algn="r">
              <a:lnSpc>
                <a:spcPct val="107000"/>
              </a:lnSpc>
              <a:spcAft>
                <a:spcPts val="800"/>
              </a:spcAft>
            </a:pPr>
            <a:r>
              <a:rPr lang="pt-PT" sz="2400" b="1" dirty="0">
                <a:latin typeface="Dubai" panose="020B0503030403030204" pitchFamily="34" charset="-78"/>
                <a:ea typeface="Arial Unicode MS"/>
                <a:cs typeface="Times New Roman" panose="02020603050405020304" pitchFamily="18" charset="0"/>
              </a:rPr>
              <a:t>Salmo 34:8</a:t>
            </a:r>
            <a:r>
              <a:rPr lang="pt-PT" sz="2400" b="1" dirty="0">
                <a:effectLst/>
                <a:latin typeface="Dubai" panose="020B0503030403030204" pitchFamily="34" charset="-78"/>
                <a:ea typeface="Arial Unicode MS"/>
                <a:cs typeface="Times New Roman" panose="02020603050405020304" pitchFamily="18" charset="0"/>
              </a:rPr>
              <a:t>– “Provai e vede que o Senhor é bo</a:t>
            </a:r>
            <a:r>
              <a:rPr lang="pt-PT" sz="2400" b="1" dirty="0">
                <a:latin typeface="Dubai" panose="020B0503030403030204" pitchFamily="34" charset="-78"/>
                <a:ea typeface="Arial Unicode MS"/>
                <a:cs typeface="Times New Roman" panose="02020603050405020304" pitchFamily="18" charset="0"/>
              </a:rPr>
              <a:t>m; bem-aventurado o homem que nele confia</a:t>
            </a:r>
            <a:r>
              <a:rPr lang="pt-PT" sz="2400" b="1" dirty="0">
                <a:effectLst/>
                <a:latin typeface="Dubai" panose="020B0503030403030204" pitchFamily="34" charset="-78"/>
                <a:ea typeface="Arial Unicode MS"/>
                <a:cs typeface="Times New Roman" panose="02020603050405020304" pitchFamily="18" charset="0"/>
              </a:rPr>
              <a:t>.”</a:t>
            </a:r>
            <a:endParaRPr lang="pt-PT"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
        <p:nvSpPr>
          <p:cNvPr id="5" name="CaixaDeTexto 4">
            <a:extLst>
              <a:ext uri="{FF2B5EF4-FFF2-40B4-BE49-F238E27FC236}">
                <a16:creationId xmlns:a16="http://schemas.microsoft.com/office/drawing/2014/main" id="{4CF34F09-B0C3-4973-9961-15B6959AC342}"/>
              </a:ext>
            </a:extLst>
          </p:cNvPr>
          <p:cNvSpPr txBox="1"/>
          <p:nvPr/>
        </p:nvSpPr>
        <p:spPr>
          <a:xfrm>
            <a:off x="2422692" y="4887203"/>
            <a:ext cx="8719794" cy="738664"/>
          </a:xfrm>
          <a:prstGeom prst="rect">
            <a:avLst/>
          </a:prstGeom>
          <a:noFill/>
        </p:spPr>
        <p:txBody>
          <a:bodyPr wrap="square" rtlCol="0">
            <a:spAutoFit/>
          </a:bodyPr>
          <a:lstStyle/>
          <a:p>
            <a:pPr algn="r"/>
            <a:r>
              <a:rPr lang="pt-PT" sz="2400" dirty="0">
                <a:effectLst/>
                <a:latin typeface="Dubai" panose="020B0503030403030204" pitchFamily="34" charset="-78"/>
                <a:ea typeface="Arial Unicode MS"/>
                <a:cs typeface="Times New Roman" panose="02020603050405020304" pitchFamily="18" charset="0"/>
              </a:rPr>
              <a:t>Hoje a </a:t>
            </a:r>
            <a:r>
              <a:rPr lang="pt-PT" sz="2400" dirty="0">
                <a:latin typeface="Dubai" panose="020B0503030403030204" pitchFamily="34" charset="-78"/>
                <a:ea typeface="Arial Unicode MS"/>
                <a:cs typeface="Times New Roman" panose="02020603050405020304" pitchFamily="18" charset="0"/>
              </a:rPr>
              <a:t>o</a:t>
            </a:r>
            <a:r>
              <a:rPr lang="pt-PT" sz="2400" dirty="0">
                <a:effectLst/>
                <a:latin typeface="Dubai" panose="020B0503030403030204" pitchFamily="34" charset="-78"/>
                <a:ea typeface="Arial Unicode MS"/>
                <a:cs typeface="Times New Roman" panose="02020603050405020304" pitchFamily="18" charset="0"/>
              </a:rPr>
              <a:t>ferta é para o Fundo Local, Nacional e Mundial.</a:t>
            </a:r>
            <a:endParaRPr lang="pt-PT" sz="2400" dirty="0">
              <a:effectLst/>
              <a:latin typeface="Calibri" panose="020F0502020204030204" pitchFamily="34" charset="0"/>
              <a:ea typeface="Calibri" panose="020F0502020204030204" pitchFamily="34" charset="0"/>
              <a:cs typeface="Times New Roman" panose="02020603050405020304" pitchFamily="18" charset="0"/>
            </a:endParaRPr>
          </a:p>
          <a:p>
            <a:pPr algn="r"/>
            <a:endParaRPr lang="pt-PT" dirty="0"/>
          </a:p>
        </p:txBody>
      </p:sp>
      <p:sp>
        <p:nvSpPr>
          <p:cNvPr id="6" name="CaixaDeTexto 5">
            <a:extLst>
              <a:ext uri="{FF2B5EF4-FFF2-40B4-BE49-F238E27FC236}">
                <a16:creationId xmlns:a16="http://schemas.microsoft.com/office/drawing/2014/main" id="{F874A259-210F-42AF-B9B5-B172EC9DC96D}"/>
              </a:ext>
            </a:extLst>
          </p:cNvPr>
          <p:cNvSpPr txBox="1"/>
          <p:nvPr/>
        </p:nvSpPr>
        <p:spPr>
          <a:xfrm>
            <a:off x="612742" y="5527978"/>
            <a:ext cx="3421930" cy="369332"/>
          </a:xfrm>
          <a:prstGeom prst="rect">
            <a:avLst/>
          </a:prstGeom>
          <a:noFill/>
        </p:spPr>
        <p:txBody>
          <a:bodyPr wrap="square" rtlCol="0">
            <a:spAutoFit/>
          </a:bodyPr>
          <a:lstStyle/>
          <a:p>
            <a:pPr algn="r"/>
            <a:r>
              <a:rPr lang="pt-PT" dirty="0"/>
              <a:t>05 de novembro de 2022</a:t>
            </a:r>
          </a:p>
        </p:txBody>
      </p:sp>
    </p:spTree>
    <p:extLst>
      <p:ext uri="{BB962C8B-B14F-4D97-AF65-F5344CB8AC3E}">
        <p14:creationId xmlns:p14="http://schemas.microsoft.com/office/powerpoint/2010/main" val="1214209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4F507A1-09BD-4A4D-B4FD-1274097D961B}"/>
              </a:ext>
            </a:extLst>
          </p:cNvPr>
          <p:cNvSpPr txBox="1"/>
          <p:nvPr/>
        </p:nvSpPr>
        <p:spPr>
          <a:xfrm>
            <a:off x="2323707" y="847329"/>
            <a:ext cx="8672657" cy="4318490"/>
          </a:xfrm>
          <a:prstGeom prst="rect">
            <a:avLst/>
          </a:prstGeom>
          <a:noFill/>
        </p:spPr>
        <p:txBody>
          <a:bodyPr wrap="square" rtlCol="0">
            <a:spAutoFit/>
          </a:bodyPr>
          <a:lstStyle/>
          <a:p>
            <a:pPr algn="r">
              <a:lnSpc>
                <a:spcPct val="107000"/>
              </a:lnSpc>
              <a:spcAft>
                <a:spcPts val="600"/>
              </a:spcAft>
            </a:pPr>
            <a:r>
              <a:rPr lang="pt-PT" sz="2800" dirty="0">
                <a:latin typeface="Dubai Light" panose="020B0303030403030204" pitchFamily="34" charset="-78"/>
                <a:ea typeface="Arial Unicode MS"/>
                <a:cs typeface="Times New Roman" panose="02020603050405020304" pitchFamily="18" charset="0"/>
              </a:rPr>
              <a:t>Louvamos a Deus com recursos porque isso coloca-nos numa condição em que podemos reclamar as Suas promessas.</a:t>
            </a:r>
          </a:p>
          <a:p>
            <a:pPr algn="r">
              <a:lnSpc>
                <a:spcPct val="107000"/>
              </a:lnSpc>
              <a:spcAft>
                <a:spcPts val="600"/>
              </a:spcAft>
            </a:pPr>
            <a:r>
              <a:rPr lang="pt-PT" sz="2800" dirty="0">
                <a:latin typeface="Dubai Light" panose="020B0303030403030204" pitchFamily="34" charset="-78"/>
                <a:cs typeface="Times New Roman" panose="02020603050405020304" pitchFamily="18" charset="0"/>
              </a:rPr>
              <a:t>A Bíblia está cheia de promessas. Everett R. </a:t>
            </a:r>
            <a:r>
              <a:rPr lang="pt-PT" sz="2800" dirty="0" err="1">
                <a:latin typeface="Dubai Light" panose="020B0303030403030204" pitchFamily="34" charset="-78"/>
                <a:cs typeface="Times New Roman" panose="02020603050405020304" pitchFamily="18" charset="0"/>
              </a:rPr>
              <a:t>Storms</a:t>
            </a:r>
            <a:r>
              <a:rPr lang="pt-PT" sz="2800" dirty="0">
                <a:latin typeface="Dubai Light" panose="020B0303030403030204" pitchFamily="34" charset="-78"/>
                <a:cs typeface="Times New Roman" panose="02020603050405020304" pitchFamily="18" charset="0"/>
              </a:rPr>
              <a:t> passou um ano e meio a contar as promessas da Bíblia, e descobriu 7 487 promessas que Deus fez à humanidade. As promessas de Deus têm três características: são verdadeiras, todos podem reclamá-las e são, frequentemente condicionais.</a:t>
            </a:r>
            <a:endParaRPr lang="pt-PT" sz="2800" dirty="0"/>
          </a:p>
        </p:txBody>
      </p:sp>
      <p:sp>
        <p:nvSpPr>
          <p:cNvPr id="5" name="CaixaDeTexto 4">
            <a:extLst>
              <a:ext uri="{FF2B5EF4-FFF2-40B4-BE49-F238E27FC236}">
                <a16:creationId xmlns:a16="http://schemas.microsoft.com/office/drawing/2014/main" id="{19AD7B34-CD3C-47C4-B9D4-E714FC522005}"/>
              </a:ext>
            </a:extLst>
          </p:cNvPr>
          <p:cNvSpPr txBox="1"/>
          <p:nvPr/>
        </p:nvSpPr>
        <p:spPr>
          <a:xfrm>
            <a:off x="612742" y="5527978"/>
            <a:ext cx="3421930" cy="369332"/>
          </a:xfrm>
          <a:prstGeom prst="rect">
            <a:avLst/>
          </a:prstGeom>
          <a:noFill/>
        </p:spPr>
        <p:txBody>
          <a:bodyPr wrap="square" rtlCol="0">
            <a:spAutoFit/>
          </a:bodyPr>
          <a:lstStyle/>
          <a:p>
            <a:pPr algn="r"/>
            <a:r>
              <a:rPr lang="pt-PT" dirty="0"/>
              <a:t>05 de novembro de 2022</a:t>
            </a:r>
          </a:p>
        </p:txBody>
      </p:sp>
    </p:spTree>
    <p:extLst>
      <p:ext uri="{BB962C8B-B14F-4D97-AF65-F5344CB8AC3E}">
        <p14:creationId xmlns:p14="http://schemas.microsoft.com/office/powerpoint/2010/main" val="97923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4F507A1-09BD-4A4D-B4FD-1274097D961B}"/>
              </a:ext>
            </a:extLst>
          </p:cNvPr>
          <p:cNvSpPr txBox="1"/>
          <p:nvPr/>
        </p:nvSpPr>
        <p:spPr>
          <a:xfrm>
            <a:off x="2323707" y="960690"/>
            <a:ext cx="8625531" cy="4318490"/>
          </a:xfrm>
          <a:prstGeom prst="rect">
            <a:avLst/>
          </a:prstGeom>
          <a:noFill/>
        </p:spPr>
        <p:txBody>
          <a:bodyPr wrap="square" rtlCol="0">
            <a:spAutoFit/>
          </a:bodyPr>
          <a:lstStyle/>
          <a:p>
            <a:pPr algn="r">
              <a:lnSpc>
                <a:spcPct val="107000"/>
              </a:lnSpc>
              <a:spcAft>
                <a:spcPts val="600"/>
              </a:spcAft>
            </a:pPr>
            <a:r>
              <a:rPr lang="pt-PT" sz="2800" dirty="0">
                <a:solidFill>
                  <a:srgbClr val="000000"/>
                </a:solidFill>
                <a:effectLst/>
                <a:latin typeface="Dubai Light" panose="020B0303030403030204" pitchFamily="34" charset="-78"/>
                <a:ea typeface="Calibri" panose="020F0502020204030204" pitchFamily="34" charset="0"/>
                <a:cs typeface="Dubai Light" panose="020B0303030403030204" pitchFamily="34" charset="-78"/>
              </a:rPr>
              <a:t>Paulo escreveu sobre a sua confiança nas promessas de Deus: “Porque tantas quantas forem as promessas de Deus, nele está </a:t>
            </a:r>
            <a:r>
              <a:rPr lang="pt-PT" sz="2800" dirty="0" err="1">
                <a:solidFill>
                  <a:srgbClr val="000000"/>
                </a:solidFill>
                <a:effectLst/>
                <a:latin typeface="Dubai Light" panose="020B0303030403030204" pitchFamily="34" charset="-78"/>
                <a:ea typeface="Calibri" panose="020F0502020204030204" pitchFamily="34" charset="0"/>
                <a:cs typeface="Dubai Light" panose="020B0303030403030204" pitchFamily="34" charset="-78"/>
              </a:rPr>
              <a:t>osim</a:t>
            </a:r>
            <a:r>
              <a:rPr lang="pt-PT" sz="2800" dirty="0">
                <a:solidFill>
                  <a:srgbClr val="000000"/>
                </a:solidFill>
                <a:effectLst/>
                <a:latin typeface="Dubai Light" panose="020B0303030403030204" pitchFamily="34" charset="-78"/>
                <a:ea typeface="Calibri" panose="020F0502020204030204" pitchFamily="34" charset="0"/>
                <a:cs typeface="Dubai Light" panose="020B0303030403030204" pitchFamily="34" charset="-78"/>
              </a:rPr>
              <a:t>” (II Cor. 1:20). Quando Deus diz: “Sim”, ninguém pode dizer “Não!”.</a:t>
            </a:r>
            <a:endParaRPr lang="pt-PT" sz="2800" dirty="0">
              <a:effectLst/>
              <a:latin typeface="Dubai Light" panose="020B0303030403030204" pitchFamily="34" charset="-78"/>
              <a:ea typeface="Calibri" panose="020F0502020204030204" pitchFamily="34" charset="0"/>
              <a:cs typeface="Dubai Light" panose="020B0303030403030204" pitchFamily="34" charset="-78"/>
            </a:endParaRPr>
          </a:p>
          <a:p>
            <a:pPr algn="r">
              <a:lnSpc>
                <a:spcPct val="107000"/>
              </a:lnSpc>
              <a:spcAft>
                <a:spcPts val="600"/>
              </a:spcAft>
            </a:pPr>
            <a:r>
              <a:rPr lang="pt-PT" sz="2800" dirty="0">
                <a:solidFill>
                  <a:srgbClr val="000000"/>
                </a:solidFill>
                <a:effectLst/>
                <a:latin typeface="Dubai Light" panose="020B0303030403030204" pitchFamily="34" charset="-78"/>
                <a:ea typeface="Calibri" panose="020F0502020204030204" pitchFamily="34" charset="0"/>
                <a:cs typeface="Dubai Light" panose="020B0303030403030204" pitchFamily="34" charset="-78"/>
              </a:rPr>
              <a:t>Algumas são condicionadas pela fé e pela obediência (</a:t>
            </a:r>
            <a:r>
              <a:rPr lang="pt-PT" sz="2800" dirty="0" err="1">
                <a:solidFill>
                  <a:srgbClr val="000000"/>
                </a:solidFill>
                <a:effectLst/>
                <a:latin typeface="Dubai Light" panose="020B0303030403030204" pitchFamily="34" charset="-78"/>
                <a:ea typeface="Calibri" panose="020F0502020204030204" pitchFamily="34" charset="0"/>
                <a:cs typeface="Dubai Light" panose="020B0303030403030204" pitchFamily="34" charset="-78"/>
              </a:rPr>
              <a:t>Mat</a:t>
            </a:r>
            <a:r>
              <a:rPr lang="pt-PT" sz="2800" dirty="0">
                <a:solidFill>
                  <a:srgbClr val="000000"/>
                </a:solidFill>
                <a:effectLst/>
                <a:latin typeface="Dubai Light" panose="020B0303030403030204" pitchFamily="34" charset="-78"/>
                <a:ea typeface="Calibri" panose="020F0502020204030204" pitchFamily="34" charset="0"/>
                <a:cs typeface="Dubai Light" panose="020B0303030403030204" pitchFamily="34" charset="-78"/>
              </a:rPr>
              <a:t>. 21:22; Isa. 59:2). Sobre a obediência, Ellen G. White escreve: “Todos os que Lhe obedecem podem, com confiança, pedir o cumprimento das Suas promessas” </a:t>
            </a:r>
            <a:r>
              <a:rPr lang="pt-PT" sz="2000" dirty="0">
                <a:solidFill>
                  <a:srgbClr val="000000"/>
                </a:solidFill>
                <a:effectLst/>
                <a:latin typeface="Dubai Light" panose="020B0303030403030204" pitchFamily="34" charset="-78"/>
                <a:ea typeface="Calibri" panose="020F0502020204030204" pitchFamily="34" charset="0"/>
                <a:cs typeface="Dubai Light" panose="020B0303030403030204" pitchFamily="34" charset="-78"/>
              </a:rPr>
              <a:t>(</a:t>
            </a:r>
            <a:r>
              <a:rPr lang="pt-PT" sz="2000" i="1" dirty="0">
                <a:solidFill>
                  <a:srgbClr val="000000"/>
                </a:solidFill>
                <a:effectLst/>
                <a:latin typeface="Dubai Light" panose="020B0303030403030204" pitchFamily="34" charset="-78"/>
                <a:ea typeface="Calibri" panose="020F0502020204030204" pitchFamily="34" charset="0"/>
                <a:cs typeface="Dubai Light" panose="020B0303030403030204" pitchFamily="34" charset="-78"/>
              </a:rPr>
              <a:t>Parábolas de Jesus</a:t>
            </a:r>
            <a:r>
              <a:rPr lang="pt-PT" sz="2000" dirty="0">
                <a:solidFill>
                  <a:srgbClr val="000000"/>
                </a:solidFill>
                <a:effectLst/>
                <a:latin typeface="Dubai Light" panose="020B0303030403030204" pitchFamily="34" charset="-78"/>
                <a:ea typeface="Calibri" panose="020F0502020204030204" pitchFamily="34" charset="0"/>
                <a:cs typeface="Dubai Light" panose="020B0303030403030204" pitchFamily="34" charset="-78"/>
              </a:rPr>
              <a:t>, p. 91, ed. P. </a:t>
            </a:r>
            <a:r>
              <a:rPr lang="pt-PT" sz="2000" dirty="0" err="1">
                <a:solidFill>
                  <a:srgbClr val="000000"/>
                </a:solidFill>
                <a:effectLst/>
                <a:latin typeface="Dubai Light" panose="020B0303030403030204" pitchFamily="34" charset="-78"/>
                <a:ea typeface="Calibri" panose="020F0502020204030204" pitchFamily="34" charset="0"/>
                <a:cs typeface="Dubai Light" panose="020B0303030403030204" pitchFamily="34" charset="-78"/>
              </a:rPr>
              <a:t>SerVir</a:t>
            </a:r>
            <a:r>
              <a:rPr lang="pt-PT" sz="2000" dirty="0">
                <a:solidFill>
                  <a:srgbClr val="000000"/>
                </a:solidFill>
                <a:effectLst/>
                <a:latin typeface="Dubai Light" panose="020B0303030403030204" pitchFamily="34" charset="-78"/>
                <a:ea typeface="Calibri" panose="020F0502020204030204" pitchFamily="34" charset="0"/>
                <a:cs typeface="Dubai Light" panose="020B0303030403030204" pitchFamily="34" charset="-78"/>
              </a:rPr>
              <a:t>).</a:t>
            </a:r>
            <a:endParaRPr lang="pt-PT" sz="2800" dirty="0">
              <a:effectLst/>
              <a:latin typeface="Dubai Light" panose="020B0303030403030204" pitchFamily="34" charset="-78"/>
              <a:ea typeface="Calibri" panose="020F0502020204030204" pitchFamily="34" charset="0"/>
              <a:cs typeface="Dubai Light" panose="020B0303030403030204" pitchFamily="34" charset="-78"/>
            </a:endParaRPr>
          </a:p>
        </p:txBody>
      </p:sp>
      <p:sp>
        <p:nvSpPr>
          <p:cNvPr id="9" name="CaixaDeTexto 8">
            <a:extLst>
              <a:ext uri="{FF2B5EF4-FFF2-40B4-BE49-F238E27FC236}">
                <a16:creationId xmlns:a16="http://schemas.microsoft.com/office/drawing/2014/main" id="{E36DEA70-9768-48D2-BCCA-78B0B7BFA780}"/>
              </a:ext>
            </a:extLst>
          </p:cNvPr>
          <p:cNvSpPr txBox="1"/>
          <p:nvPr/>
        </p:nvSpPr>
        <p:spPr>
          <a:xfrm>
            <a:off x="612742" y="5527978"/>
            <a:ext cx="3421930" cy="369332"/>
          </a:xfrm>
          <a:prstGeom prst="rect">
            <a:avLst/>
          </a:prstGeom>
          <a:noFill/>
        </p:spPr>
        <p:txBody>
          <a:bodyPr wrap="square" rtlCol="0">
            <a:spAutoFit/>
          </a:bodyPr>
          <a:lstStyle/>
          <a:p>
            <a:pPr algn="r"/>
            <a:r>
              <a:rPr lang="pt-PT" dirty="0"/>
              <a:t>05 de novembro de 2022</a:t>
            </a:r>
          </a:p>
        </p:txBody>
      </p:sp>
    </p:spTree>
    <p:extLst>
      <p:ext uri="{BB962C8B-B14F-4D97-AF65-F5344CB8AC3E}">
        <p14:creationId xmlns:p14="http://schemas.microsoft.com/office/powerpoint/2010/main" val="2480352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46C3C27-8E32-4121-B752-3A455AA8A638}"/>
              </a:ext>
            </a:extLst>
          </p:cNvPr>
          <p:cNvSpPr txBox="1"/>
          <p:nvPr/>
        </p:nvSpPr>
        <p:spPr>
          <a:xfrm>
            <a:off x="612742" y="5527978"/>
            <a:ext cx="3421930" cy="369332"/>
          </a:xfrm>
          <a:prstGeom prst="rect">
            <a:avLst/>
          </a:prstGeom>
          <a:noFill/>
        </p:spPr>
        <p:txBody>
          <a:bodyPr wrap="square" rtlCol="0">
            <a:spAutoFit/>
          </a:bodyPr>
          <a:lstStyle/>
          <a:p>
            <a:pPr algn="r"/>
            <a:r>
              <a:rPr lang="pt-PT" dirty="0"/>
              <a:t>05 de novembro de 2022</a:t>
            </a:r>
          </a:p>
        </p:txBody>
      </p:sp>
      <p:sp>
        <p:nvSpPr>
          <p:cNvPr id="11" name="CaixaDeTexto 10">
            <a:extLst>
              <a:ext uri="{FF2B5EF4-FFF2-40B4-BE49-F238E27FC236}">
                <a16:creationId xmlns:a16="http://schemas.microsoft.com/office/drawing/2014/main" id="{8CF10071-A26D-474D-A3F5-5ABFB96780C2}"/>
              </a:ext>
            </a:extLst>
          </p:cNvPr>
          <p:cNvSpPr txBox="1"/>
          <p:nvPr/>
        </p:nvSpPr>
        <p:spPr>
          <a:xfrm>
            <a:off x="1723869" y="975680"/>
            <a:ext cx="9338872" cy="3539430"/>
          </a:xfrm>
          <a:prstGeom prst="rect">
            <a:avLst/>
          </a:prstGeom>
          <a:noFill/>
        </p:spPr>
        <p:txBody>
          <a:bodyPr wrap="square">
            <a:spAutoFit/>
          </a:bodyPr>
          <a:lstStyle/>
          <a:p>
            <a:pPr algn="r">
              <a:spcAft>
                <a:spcPts val="800"/>
              </a:spcAft>
            </a:pPr>
            <a:r>
              <a:rPr lang="pt-PT" sz="2800" dirty="0">
                <a:solidFill>
                  <a:srgbClr val="000000"/>
                </a:solidFill>
                <a:effectLst/>
                <a:latin typeface="Dubai Light" panose="020B0303030403030204" pitchFamily="34" charset="-78"/>
                <a:ea typeface="Calibri" panose="020F0502020204030204" pitchFamily="34" charset="0"/>
              </a:rPr>
              <a:t>Um incidente na vida de Fred </a:t>
            </a:r>
            <a:r>
              <a:rPr lang="pt-PT" sz="2800" dirty="0" err="1">
                <a:solidFill>
                  <a:srgbClr val="000000"/>
                </a:solidFill>
                <a:effectLst/>
                <a:latin typeface="Dubai Light" panose="020B0303030403030204" pitchFamily="34" charset="-78"/>
                <a:ea typeface="Calibri" panose="020F0502020204030204" pitchFamily="34" charset="0"/>
              </a:rPr>
              <a:t>Stirewalt</a:t>
            </a:r>
            <a:r>
              <a:rPr lang="pt-PT" sz="2800" dirty="0">
                <a:solidFill>
                  <a:srgbClr val="000000"/>
                </a:solidFill>
                <a:effectLst/>
                <a:latin typeface="Dubai Light" panose="020B0303030403030204" pitchFamily="34" charset="-78"/>
                <a:ea typeface="Calibri" panose="020F0502020204030204" pitchFamily="34" charset="0"/>
              </a:rPr>
              <a:t>, um agricultor de Hollister, na Califórnia, mostra o valor da obediência ao reclamar as promessas de Deus. Uma tarde, Fred observou que o seu campo estava coberto de besouros. Imediatamente, compreendeu o resultado desastroso que se avizinhava: estas pequenas criaturas comem até que não haja nada verde para comer. Sentindo-se impotente, teve uma conversa elucidativa com a sua filha Helen. </a:t>
            </a:r>
            <a:endParaRPr lang="pt-PT" sz="2800" dirty="0"/>
          </a:p>
        </p:txBody>
      </p:sp>
      <p:pic>
        <p:nvPicPr>
          <p:cNvPr id="1028" name="Picture 4" descr="Besouro rinoceronte asiático Heteronychus arator Dynastinae Pragas,  besouro, animais, controle de pragas png | PNGEgg">
            <a:extLst>
              <a:ext uri="{FF2B5EF4-FFF2-40B4-BE49-F238E27FC236}">
                <a16:creationId xmlns:a16="http://schemas.microsoft.com/office/drawing/2014/main" id="{64B07CA4-DF71-4F49-BC2C-4F2310B02C15}"/>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765199" y="3626168"/>
            <a:ext cx="1917339" cy="149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979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4F507A1-09BD-4A4D-B4FD-1274097D961B}"/>
              </a:ext>
            </a:extLst>
          </p:cNvPr>
          <p:cNvSpPr txBox="1"/>
          <p:nvPr/>
        </p:nvSpPr>
        <p:spPr>
          <a:xfrm>
            <a:off x="1102936" y="1282046"/>
            <a:ext cx="10030125" cy="3089307"/>
          </a:xfrm>
          <a:prstGeom prst="rect">
            <a:avLst/>
          </a:prstGeom>
          <a:noFill/>
        </p:spPr>
        <p:txBody>
          <a:bodyPr wrap="square" rtlCol="0">
            <a:spAutoFit/>
          </a:bodyPr>
          <a:lstStyle/>
          <a:p>
            <a:pPr algn="r">
              <a:lnSpc>
                <a:spcPct val="107000"/>
              </a:lnSpc>
              <a:spcAft>
                <a:spcPts val="600"/>
              </a:spcAft>
            </a:pPr>
            <a:r>
              <a:rPr lang="pt-PT" sz="2800">
                <a:solidFill>
                  <a:srgbClr val="000000"/>
                </a:solidFill>
                <a:effectLst/>
                <a:latin typeface="Dubai Light" panose="020B0303030403030204" pitchFamily="34" charset="-78"/>
                <a:ea typeface="Calibri" panose="020F0502020204030204" pitchFamily="34" charset="0"/>
                <a:cs typeface="Dubai Light" panose="020B0303030403030204" pitchFamily="34" charset="-78"/>
              </a:rPr>
              <a:t>Helen perguntou: “Papá, tu devolves o dízimo, não é?”</a:t>
            </a:r>
            <a:endParaRPr lang="pt-PT" sz="2800">
              <a:effectLst/>
              <a:latin typeface="Dubai Light" panose="020B0303030403030204" pitchFamily="34" charset="-78"/>
              <a:ea typeface="Calibri" panose="020F0502020204030204" pitchFamily="34" charset="0"/>
              <a:cs typeface="Dubai Light" panose="020B0303030403030204" pitchFamily="34" charset="-78"/>
            </a:endParaRPr>
          </a:p>
          <a:p>
            <a:pPr algn="r">
              <a:lnSpc>
                <a:spcPct val="107000"/>
              </a:lnSpc>
              <a:spcAft>
                <a:spcPts val="600"/>
              </a:spcAft>
            </a:pPr>
            <a:r>
              <a:rPr lang="pt-PT" sz="2800">
                <a:solidFill>
                  <a:srgbClr val="000000"/>
                </a:solidFill>
                <a:effectLst/>
                <a:latin typeface="Dubai Light" panose="020B0303030403030204" pitchFamily="34" charset="-78"/>
                <a:ea typeface="Calibri" panose="020F0502020204030204" pitchFamily="34" charset="0"/>
                <a:cs typeface="Dubai Light" panose="020B0303030403030204" pitchFamily="34" charset="-78"/>
              </a:rPr>
              <a:t>“Sim”, respondeu ele.</a:t>
            </a:r>
            <a:endParaRPr lang="pt-PT" sz="2800">
              <a:effectLst/>
              <a:latin typeface="Dubai Light" panose="020B0303030403030204" pitchFamily="34" charset="-78"/>
              <a:ea typeface="Calibri" panose="020F0502020204030204" pitchFamily="34" charset="0"/>
              <a:cs typeface="Dubai Light" panose="020B0303030403030204" pitchFamily="34" charset="-78"/>
            </a:endParaRPr>
          </a:p>
          <a:p>
            <a:pPr algn="r">
              <a:lnSpc>
                <a:spcPct val="107000"/>
              </a:lnSpc>
              <a:spcAft>
                <a:spcPts val="600"/>
              </a:spcAft>
            </a:pPr>
            <a:r>
              <a:rPr lang="pt-PT" sz="2800">
                <a:solidFill>
                  <a:srgbClr val="000000"/>
                </a:solidFill>
                <a:effectLst/>
                <a:latin typeface="Dubai Light" panose="020B0303030403030204" pitchFamily="34" charset="-78"/>
                <a:ea typeface="Calibri" panose="020F0502020204030204" pitchFamily="34" charset="0"/>
                <a:cs typeface="Dubai Light" panose="020B0303030403030204" pitchFamily="34" charset="-78"/>
              </a:rPr>
              <a:t>“Então, porque não pedes a Deus que cumpra as Suas promessas e mande os besouros embora?”</a:t>
            </a:r>
            <a:endParaRPr lang="pt-PT" sz="2800">
              <a:effectLst/>
              <a:latin typeface="Dubai Light" panose="020B0303030403030204" pitchFamily="34" charset="-78"/>
              <a:ea typeface="Calibri" panose="020F0502020204030204" pitchFamily="34" charset="0"/>
              <a:cs typeface="Dubai Light" panose="020B0303030403030204" pitchFamily="34" charset="-78"/>
            </a:endParaRPr>
          </a:p>
          <a:p>
            <a:pPr algn="r">
              <a:lnSpc>
                <a:spcPct val="107000"/>
              </a:lnSpc>
              <a:spcAft>
                <a:spcPts val="600"/>
              </a:spcAft>
            </a:pPr>
            <a:r>
              <a:rPr lang="pt-PT" sz="2800">
                <a:solidFill>
                  <a:srgbClr val="000000"/>
                </a:solidFill>
                <a:effectLst/>
                <a:latin typeface="Dubai Light" panose="020B0303030403030204" pitchFamily="34" charset="-78"/>
                <a:ea typeface="Calibri" panose="020F0502020204030204" pitchFamily="34" charset="0"/>
                <a:cs typeface="Dubai Light" panose="020B0303030403030204" pitchFamily="34" charset="-78"/>
              </a:rPr>
              <a:t>Convictos destas palavras, ajoelharam-se e oraram, reclamando as promessas de Malaquias 3:10, 11.</a:t>
            </a:r>
            <a:endParaRPr lang="pt-PT" sz="2800">
              <a:effectLst/>
              <a:latin typeface="Dubai Light" panose="020B0303030403030204" pitchFamily="34" charset="-78"/>
              <a:ea typeface="Calibri" panose="020F0502020204030204" pitchFamily="34" charset="0"/>
              <a:cs typeface="Dubai Light" panose="020B0303030403030204" pitchFamily="34" charset="-78"/>
            </a:endParaRPr>
          </a:p>
        </p:txBody>
      </p:sp>
      <p:sp>
        <p:nvSpPr>
          <p:cNvPr id="5" name="CaixaDeTexto 4">
            <a:extLst>
              <a:ext uri="{FF2B5EF4-FFF2-40B4-BE49-F238E27FC236}">
                <a16:creationId xmlns:a16="http://schemas.microsoft.com/office/drawing/2014/main" id="{FAD71D74-ACD3-496F-B54B-3A0AA68CF886}"/>
              </a:ext>
            </a:extLst>
          </p:cNvPr>
          <p:cNvSpPr txBox="1"/>
          <p:nvPr/>
        </p:nvSpPr>
        <p:spPr>
          <a:xfrm>
            <a:off x="612742" y="5527978"/>
            <a:ext cx="3421930" cy="369332"/>
          </a:xfrm>
          <a:prstGeom prst="rect">
            <a:avLst/>
          </a:prstGeom>
          <a:noFill/>
        </p:spPr>
        <p:txBody>
          <a:bodyPr wrap="square" rtlCol="0">
            <a:spAutoFit/>
          </a:bodyPr>
          <a:lstStyle/>
          <a:p>
            <a:pPr algn="r"/>
            <a:r>
              <a:rPr lang="pt-PT" dirty="0"/>
              <a:t>05 de novembro de 2022</a:t>
            </a:r>
          </a:p>
        </p:txBody>
      </p:sp>
    </p:spTree>
    <p:extLst>
      <p:ext uri="{BB962C8B-B14F-4D97-AF65-F5344CB8AC3E}">
        <p14:creationId xmlns:p14="http://schemas.microsoft.com/office/powerpoint/2010/main" val="1450281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4F507A1-09BD-4A4D-B4FD-1274097D961B}"/>
              </a:ext>
            </a:extLst>
          </p:cNvPr>
          <p:cNvSpPr txBox="1"/>
          <p:nvPr/>
        </p:nvSpPr>
        <p:spPr>
          <a:xfrm>
            <a:off x="1753386" y="1011541"/>
            <a:ext cx="9379673" cy="4524315"/>
          </a:xfrm>
          <a:prstGeom prst="rect">
            <a:avLst/>
          </a:prstGeom>
          <a:noFill/>
        </p:spPr>
        <p:txBody>
          <a:bodyPr wrap="square" rtlCol="0">
            <a:spAutoFit/>
          </a:bodyPr>
          <a:lstStyle/>
          <a:p>
            <a:pPr algn="r"/>
            <a:r>
              <a:rPr lang="pt-PT" sz="2800" dirty="0">
                <a:solidFill>
                  <a:srgbClr val="000000"/>
                </a:solidFill>
                <a:effectLst/>
                <a:latin typeface="Dubai Light" panose="020B0303030403030204" pitchFamily="34" charset="-78"/>
                <a:ea typeface="Calibri" panose="020F0502020204030204" pitchFamily="34" charset="0"/>
                <a:cs typeface="Times New Roman" panose="02020603050405020304" pitchFamily="18" charset="0"/>
              </a:rPr>
              <a:t>Logo depois de orarem, eles viram uma nuvem de pássaros negros que pousavam nos campos. Os pássaros negros ficaram pouco tempo, mas não restou nem sequer um besouro quando eles foram embora.*</a:t>
            </a:r>
          </a:p>
          <a:p>
            <a:pPr algn="r"/>
            <a:endParaRPr lang="pt-PT" sz="2800" dirty="0">
              <a:solidFill>
                <a:srgbClr val="000000"/>
              </a:solidFill>
              <a:latin typeface="Dubai Light" panose="020B0303030403030204" pitchFamily="34" charset="-78"/>
              <a:ea typeface="Calibri" panose="020F0502020204030204" pitchFamily="34" charset="0"/>
              <a:cs typeface="Times New Roman" panose="02020603050405020304" pitchFamily="18" charset="0"/>
            </a:endParaRPr>
          </a:p>
          <a:p>
            <a:pPr algn="r"/>
            <a:endParaRPr lang="pt-PT" sz="2800" dirty="0">
              <a:solidFill>
                <a:srgbClr val="000000"/>
              </a:solidFill>
              <a:latin typeface="Dubai Light" panose="020B0303030403030204" pitchFamily="34" charset="-78"/>
              <a:ea typeface="Calibri" panose="020F0502020204030204" pitchFamily="34" charset="0"/>
              <a:cs typeface="Times New Roman" panose="02020603050405020304" pitchFamily="18" charset="0"/>
            </a:endParaRPr>
          </a:p>
          <a:p>
            <a:pPr algn="r"/>
            <a:endParaRPr lang="pt-PT" sz="2800" dirty="0">
              <a:solidFill>
                <a:srgbClr val="000000"/>
              </a:solidFill>
              <a:latin typeface="Dubai Light" panose="020B0303030403030204" pitchFamily="34" charset="-78"/>
              <a:ea typeface="Calibri" panose="020F0502020204030204" pitchFamily="34" charset="0"/>
              <a:cs typeface="Times New Roman" panose="02020603050405020304" pitchFamily="18" charset="0"/>
            </a:endParaRPr>
          </a:p>
          <a:p>
            <a:pPr algn="r"/>
            <a:r>
              <a:rPr lang="pt-PT" sz="1800" dirty="0">
                <a:solidFill>
                  <a:srgbClr val="000000"/>
                </a:solidFill>
                <a:effectLst/>
                <a:latin typeface="Dubai Light" panose="020B0303030403030204" pitchFamily="34" charset="-78"/>
                <a:ea typeface="Calibri" panose="020F0502020204030204" pitchFamily="34" charset="0"/>
                <a:cs typeface="Times New Roman" panose="02020603050405020304" pitchFamily="18" charset="0"/>
              </a:rPr>
              <a:t>*História de Fred </a:t>
            </a:r>
            <a:r>
              <a:rPr lang="pt-PT" sz="1800" dirty="0" err="1">
                <a:solidFill>
                  <a:srgbClr val="000000"/>
                </a:solidFill>
                <a:effectLst/>
                <a:latin typeface="Dubai Light" panose="020B0303030403030204" pitchFamily="34" charset="-78"/>
                <a:ea typeface="Calibri" panose="020F0502020204030204" pitchFamily="34" charset="0"/>
                <a:cs typeface="Times New Roman" panose="02020603050405020304" pitchFamily="18" charset="0"/>
              </a:rPr>
              <a:t>Stirewalt</a:t>
            </a:r>
            <a:r>
              <a:rPr lang="pt-PT" sz="1800" dirty="0">
                <a:solidFill>
                  <a:srgbClr val="000000"/>
                </a:solidFill>
                <a:effectLst/>
                <a:latin typeface="Dubai Light" panose="020B0303030403030204" pitchFamily="34" charset="-78"/>
                <a:ea typeface="Calibri" panose="020F0502020204030204" pitchFamily="34" charset="0"/>
                <a:cs typeface="Times New Roman" panose="02020603050405020304" pitchFamily="18" charset="0"/>
              </a:rPr>
              <a:t> adaptada a partir de http://guidemagazine.org/pdfs/Guide-5-23-20.pdf, pp. 12-14.</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algn="r"/>
            <a:r>
              <a:rPr lang="pt-PT" sz="2800" dirty="0">
                <a:solidFill>
                  <a:srgbClr val="000000"/>
                </a:solidFill>
                <a:effectLst/>
                <a:latin typeface="Dubai Light" panose="020B0303030403030204" pitchFamily="34" charset="-78"/>
                <a:ea typeface="Calibri" panose="020F0502020204030204" pitchFamily="34" charset="0"/>
                <a:cs typeface="Times New Roman" panose="02020603050405020304" pitchFamily="18" charset="0"/>
              </a:rPr>
              <a:t> </a:t>
            </a: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p>
            <a:pPr algn="r"/>
            <a:endParaRPr lang="pt-PT" sz="2800" dirty="0"/>
          </a:p>
        </p:txBody>
      </p:sp>
      <p:sp>
        <p:nvSpPr>
          <p:cNvPr id="5" name="CaixaDeTexto 4">
            <a:extLst>
              <a:ext uri="{FF2B5EF4-FFF2-40B4-BE49-F238E27FC236}">
                <a16:creationId xmlns:a16="http://schemas.microsoft.com/office/drawing/2014/main" id="{95F3824F-BF0D-4C9C-98F5-E5E6C9A421FA}"/>
              </a:ext>
            </a:extLst>
          </p:cNvPr>
          <p:cNvSpPr txBox="1"/>
          <p:nvPr/>
        </p:nvSpPr>
        <p:spPr>
          <a:xfrm>
            <a:off x="612742" y="5527978"/>
            <a:ext cx="3421930" cy="369332"/>
          </a:xfrm>
          <a:prstGeom prst="rect">
            <a:avLst/>
          </a:prstGeom>
          <a:noFill/>
        </p:spPr>
        <p:txBody>
          <a:bodyPr wrap="square" rtlCol="0">
            <a:spAutoFit/>
          </a:bodyPr>
          <a:lstStyle/>
          <a:p>
            <a:pPr algn="r"/>
            <a:r>
              <a:rPr lang="pt-PT" dirty="0"/>
              <a:t>05 de novembro de 2022</a:t>
            </a:r>
          </a:p>
        </p:txBody>
      </p:sp>
    </p:spTree>
    <p:extLst>
      <p:ext uri="{BB962C8B-B14F-4D97-AF65-F5344CB8AC3E}">
        <p14:creationId xmlns:p14="http://schemas.microsoft.com/office/powerpoint/2010/main" val="313108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4F507A1-09BD-4A4D-B4FD-1274097D961B}"/>
              </a:ext>
            </a:extLst>
          </p:cNvPr>
          <p:cNvSpPr txBox="1"/>
          <p:nvPr/>
        </p:nvSpPr>
        <p:spPr>
          <a:xfrm>
            <a:off x="1753386" y="1484541"/>
            <a:ext cx="9379673" cy="2246769"/>
          </a:xfrm>
          <a:prstGeom prst="rect">
            <a:avLst/>
          </a:prstGeom>
          <a:noFill/>
        </p:spPr>
        <p:txBody>
          <a:bodyPr wrap="square" rtlCol="0">
            <a:spAutoFit/>
          </a:bodyPr>
          <a:lstStyle/>
          <a:p>
            <a:pPr algn="r"/>
            <a:r>
              <a:rPr lang="pt-PT" sz="2800" dirty="0">
                <a:solidFill>
                  <a:srgbClr val="000000"/>
                </a:solidFill>
                <a:effectLst/>
                <a:latin typeface="Dubai Light" panose="020B0303030403030204" pitchFamily="34" charset="-78"/>
                <a:ea typeface="Calibri" panose="020F0502020204030204" pitchFamily="34" charset="0"/>
                <a:cs typeface="Dubai Light" panose="020B0303030403030204" pitchFamily="34" charset="-78"/>
              </a:rPr>
              <a:t>Deus tem um Céu cheio de bênçãos para aqueles que cooperam com Ele. Esta semana, ao louvarmos com o nosso dízimo e ofertas regulares, chamadas Promessa, estamos a colocar-nos na posição em que podemos reclamar as Suas promessas.</a:t>
            </a:r>
            <a:endParaRPr lang="pt-PT" sz="2800" dirty="0">
              <a:effectLst/>
              <a:latin typeface="Dubai Light" panose="020B0303030403030204" pitchFamily="34" charset="-78"/>
              <a:ea typeface="Calibri" panose="020F0502020204030204" pitchFamily="34" charset="0"/>
              <a:cs typeface="Dubai Light" panose="020B0303030403030204" pitchFamily="34" charset="-78"/>
            </a:endParaRPr>
          </a:p>
          <a:p>
            <a:pPr algn="r"/>
            <a:endParaRPr lang="pt-PT" sz="2800" dirty="0">
              <a:latin typeface="Dubai Light" panose="020B0303030403030204" pitchFamily="34" charset="-78"/>
              <a:cs typeface="Dubai Light" panose="020B0303030403030204" pitchFamily="34" charset="-78"/>
            </a:endParaRPr>
          </a:p>
        </p:txBody>
      </p:sp>
      <p:sp>
        <p:nvSpPr>
          <p:cNvPr id="5" name="CaixaDeTexto 4">
            <a:extLst>
              <a:ext uri="{FF2B5EF4-FFF2-40B4-BE49-F238E27FC236}">
                <a16:creationId xmlns:a16="http://schemas.microsoft.com/office/drawing/2014/main" id="{95F3824F-BF0D-4C9C-98F5-E5E6C9A421FA}"/>
              </a:ext>
            </a:extLst>
          </p:cNvPr>
          <p:cNvSpPr txBox="1"/>
          <p:nvPr/>
        </p:nvSpPr>
        <p:spPr>
          <a:xfrm>
            <a:off x="612741" y="5527978"/>
            <a:ext cx="3863005" cy="369332"/>
          </a:xfrm>
          <a:prstGeom prst="rect">
            <a:avLst/>
          </a:prstGeom>
          <a:noFill/>
        </p:spPr>
        <p:txBody>
          <a:bodyPr wrap="square" rtlCol="0">
            <a:spAutoFit/>
          </a:bodyPr>
          <a:lstStyle/>
          <a:p>
            <a:pPr algn="r"/>
            <a:r>
              <a:rPr lang="pt-PT" dirty="0"/>
              <a:t>05 de novembro de 2022</a:t>
            </a:r>
          </a:p>
        </p:txBody>
      </p:sp>
    </p:spTree>
    <p:extLst>
      <p:ext uri="{BB962C8B-B14F-4D97-AF65-F5344CB8AC3E}">
        <p14:creationId xmlns:p14="http://schemas.microsoft.com/office/powerpoint/2010/main" val="308801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4F507A1-09BD-4A4D-B4FD-1274097D961B}"/>
              </a:ext>
            </a:extLst>
          </p:cNvPr>
          <p:cNvSpPr txBox="1"/>
          <p:nvPr/>
        </p:nvSpPr>
        <p:spPr>
          <a:xfrm>
            <a:off x="3524469" y="510141"/>
            <a:ext cx="7635715" cy="2879634"/>
          </a:xfrm>
          <a:prstGeom prst="rect">
            <a:avLst/>
          </a:prstGeom>
          <a:noFill/>
        </p:spPr>
        <p:txBody>
          <a:bodyPr wrap="square" rtlCol="0">
            <a:spAutoFit/>
          </a:bodyPr>
          <a:lstStyle/>
          <a:p>
            <a:pPr algn="r">
              <a:lnSpc>
                <a:spcPct val="107000"/>
              </a:lnSpc>
              <a:spcAft>
                <a:spcPts val="800"/>
              </a:spcAft>
            </a:pPr>
            <a:r>
              <a:rPr lang="pt-PT"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Oração:</a:t>
            </a: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pt-PT" sz="2800" dirty="0">
                <a:solidFill>
                  <a:srgbClr val="000000"/>
                </a:solidFill>
                <a:effectLst/>
                <a:latin typeface="Dubai Light" panose="020B0303030403030204" pitchFamily="34" charset="-78"/>
                <a:ea typeface="Calibri" panose="020F0502020204030204" pitchFamily="34" charset="0"/>
              </a:rPr>
              <a:t>Estamos gratos pelas Tuas promessas de bênçãos espirituais e temporais. Reclamámo-las para a nossa vida. Remove todas as dúvidas e infidelidade que possam ser obstáculos</a:t>
            </a:r>
            <a:r>
              <a:rPr lang="pt-PT" sz="2400" dirty="0">
                <a:effectLst/>
                <a:latin typeface="Dubai" panose="020B0503030403030204" pitchFamily="34" charset="-78"/>
                <a:ea typeface="Arial Unicode MS"/>
                <a:cs typeface="Times New Roman" panose="02020603050405020304" pitchFamily="18" charset="0"/>
              </a:rPr>
              <a:t> </a:t>
            </a:r>
            <a:endParaRPr lang="pt-PT"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pic>
        <p:nvPicPr>
          <p:cNvPr id="5122" name="Picture 2" descr="GASPAR MOURA: Louvor e Adoração">
            <a:extLst>
              <a:ext uri="{FF2B5EF4-FFF2-40B4-BE49-F238E27FC236}">
                <a16:creationId xmlns:a16="http://schemas.microsoft.com/office/drawing/2014/main" id="{651BBEDA-965C-457E-854D-9E3DFF7CC131}"/>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60255" y="2454023"/>
            <a:ext cx="5429839" cy="4050660"/>
          </a:xfrm>
          <a:prstGeom prst="ellipse">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1F100807-2B4C-4C32-AF58-C9B5CB160655}"/>
              </a:ext>
            </a:extLst>
          </p:cNvPr>
          <p:cNvSpPr txBox="1"/>
          <p:nvPr/>
        </p:nvSpPr>
        <p:spPr>
          <a:xfrm>
            <a:off x="612742" y="5527978"/>
            <a:ext cx="3421930" cy="369332"/>
          </a:xfrm>
          <a:prstGeom prst="rect">
            <a:avLst/>
          </a:prstGeom>
          <a:noFill/>
        </p:spPr>
        <p:txBody>
          <a:bodyPr wrap="square" rtlCol="0">
            <a:spAutoFit/>
          </a:bodyPr>
          <a:lstStyle/>
          <a:p>
            <a:pPr algn="r"/>
            <a:r>
              <a:rPr lang="pt-PT" dirty="0"/>
              <a:t>05 de novembro de 2022</a:t>
            </a:r>
          </a:p>
        </p:txBody>
      </p:sp>
      <p:sp>
        <p:nvSpPr>
          <p:cNvPr id="6" name="Caixa de texto 3">
            <a:extLst>
              <a:ext uri="{FF2B5EF4-FFF2-40B4-BE49-F238E27FC236}">
                <a16:creationId xmlns:a16="http://schemas.microsoft.com/office/drawing/2014/main" id="{F7652FD8-2994-4CC3-8912-DB62F664259C}"/>
              </a:ext>
            </a:extLst>
          </p:cNvPr>
          <p:cNvSpPr txBox="1"/>
          <p:nvPr/>
        </p:nvSpPr>
        <p:spPr>
          <a:xfrm>
            <a:off x="4034672" y="4378912"/>
            <a:ext cx="7183228" cy="1083385"/>
          </a:xfrm>
          <a:prstGeom prst="rect">
            <a:avLst/>
          </a:prstGeom>
          <a:noFill/>
          <a:ln w="3175">
            <a:solidFill>
              <a:prstClr val="black"/>
            </a:solid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pt-PT" sz="2400" dirty="0">
                <a:effectLst/>
                <a:latin typeface="Calibri" panose="020F0502020204030204" pitchFamily="34" charset="0"/>
                <a:ea typeface="Calibri" panose="020F0502020204030204" pitchFamily="34" charset="0"/>
                <a:cs typeface="Times New Roman" panose="02020603050405020304" pitchFamily="18" charset="0"/>
              </a:rPr>
              <a:t>A oferta do próximo sábado </a:t>
            </a:r>
            <a:r>
              <a:rPr lang="pt-PT" sz="2400" dirty="0">
                <a:latin typeface="Calibri" panose="020F0502020204030204" pitchFamily="34" charset="0"/>
                <a:ea typeface="Calibri" panose="020F0502020204030204" pitchFamily="34" charset="0"/>
                <a:cs typeface="Times New Roman" panose="02020603050405020304" pitchFamily="18" charset="0"/>
              </a:rPr>
              <a:t>é Anual de Sacrifício – Semana de Oração e Sacrifício</a:t>
            </a:r>
            <a:endParaRPr lang="pt-P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807888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TotalTime>
  <Words>536</Words>
  <Application>Microsoft Office PowerPoint</Application>
  <PresentationFormat>Ecrã Panorâmico</PresentationFormat>
  <Paragraphs>31</Paragraphs>
  <Slides>9</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9</vt:i4>
      </vt:variant>
    </vt:vector>
  </HeadingPairs>
  <TitlesOfParts>
    <vt:vector size="15" baseType="lpstr">
      <vt:lpstr>Arial</vt:lpstr>
      <vt:lpstr>Calibri</vt:lpstr>
      <vt:lpstr>Calibri Light</vt:lpstr>
      <vt:lpstr>Dubai</vt:lpstr>
      <vt:lpstr>Dubai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Microsoft Office User</dc:creator>
  <cp:lastModifiedBy>Isabel Miranda</cp:lastModifiedBy>
  <cp:revision>16</cp:revision>
  <dcterms:created xsi:type="dcterms:W3CDTF">2021-12-13T11:02:17Z</dcterms:created>
  <dcterms:modified xsi:type="dcterms:W3CDTF">2022-10-18T13:54:41Z</dcterms:modified>
</cp:coreProperties>
</file>