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 varScale="1">
        <p:scale>
          <a:sx n="60" d="100"/>
          <a:sy n="60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E5F3-72EA-3945-A8FB-F3789B68A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DA53B9-535A-5242-A03B-9C005CC7C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A97503-0F0F-DB4D-8F71-F183CB5D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B6862D-F288-2F4D-8403-E7E29011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D5B5C5-F346-F74B-A19D-5A0A86CC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4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50E71-28C5-904C-AB64-8C883574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0E4550E-69D5-AC45-8724-55BF410F3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EFB69BD-C7E2-7D41-B28D-426F95F5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FD6AAC-63A2-2F4F-B114-ABCAA304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5C75C2C-58BE-7345-BCBA-399B906E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62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C11C8D-B5E8-2649-971B-2EB93E67D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D67A2E2-E65D-A245-9456-4B4840916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CBBDDA-5E8A-4744-B6AD-4553EEF8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1E57F5-56AF-6F46-A41F-4BBDA08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45E64F2-C94C-CF4A-A514-E4B73719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33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60CE7-9448-2449-86A6-9593670A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046433A-7497-AA4D-BE78-0F64B49E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EB11EB0-7041-0F43-B2D7-C3AA0AE6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CDEE355-0B42-734F-9CB7-009EF562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415F11-8F9C-2244-B9AE-A814F031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39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3E96B-B168-8C43-8EB8-ED1CAAA9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FCA9A1-F53F-1F46-830E-7AACAF81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AFBC54-C491-BA46-A2FA-38D284F7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70E091-227B-5348-83AD-15026B73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38AC98-259E-3349-943F-E24C3749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63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CD2E5-81AD-4C43-BDBC-AB862D0A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23FD6F-6A70-0746-A38E-9020F1B81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4F4C10D-5DEC-BF42-82D4-57C4E6EFA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A5A24A9-CA9C-E34F-9856-D146C7E9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7C51A6C-F3CD-A94A-8E14-77362A4D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31BE684-CB98-C34D-8A29-09CC2E02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87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00961-E87B-254B-9B93-EA379C50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1E976F-73CB-4447-8125-A88A46791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242A67-A1E2-444F-A3A6-BBA948205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F493926-061B-4140-99E5-8924E0F7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B3EB5E4-1763-4B45-BEDD-25C9C182C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50FFC31-B474-C943-8055-4921C6C7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3FEE9E1-E534-4C40-9F86-55C380D1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F45A0CF-EB59-DF4A-9651-8042D87C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97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D99A9-7380-7141-9E41-DB4B19B4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46D89A-0737-9C46-B2E8-47E7CC28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5D1D6C0-2133-A14B-AB34-C9DAA2DB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BAB98F9-2D81-1B42-8158-DAE43656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16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C28A589-30B1-6347-AB62-91CA9D88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6A53DB-B76D-E248-A7B3-66C5C89A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A85B913-6134-5143-A545-44A49A1F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2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13CEF-68AD-F447-87F4-35AF4F83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7A857D-321D-7841-B5C8-72843381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228E463-4D45-A140-8FEE-91BE8C5F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7F29010-BCDD-0C48-8C85-0D26990D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BD5D552-A344-D14B-9D91-4F12675C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892317D-5798-E44C-96DB-70E8543E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1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652FD-F07F-E547-B3E3-419B2C5B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5E38B5F-2C30-C148-AF29-10BC87E86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5420CBC-1011-8542-9060-23EC5AD8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7B36FBA-850B-C34B-86AA-7EFCD0A1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F944B45-C699-DE47-A562-3415F6CD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748BF40-2725-7E43-9C4D-22E279F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31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0DCD3DD-6FCC-184A-BA8C-83A058DF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0CB287D-592A-BF40-9668-5C348EBD7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9780FBD-63EA-B743-907B-1F4E640F7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343A87E-BFA5-C248-A943-F52835A8A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11F06C-AA5C-AF40-ACEC-9421306A8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9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6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15308C-C7B2-4399-BBF9-06C802373D98}"/>
              </a:ext>
            </a:extLst>
          </p:cNvPr>
          <p:cNvSpPr txBox="1"/>
          <p:nvPr/>
        </p:nvSpPr>
        <p:spPr>
          <a:xfrm>
            <a:off x="2490249" y="1549751"/>
            <a:ext cx="8644380" cy="370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4000" b="1" cap="smal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 de Sacrifício Anual – Missão Global</a:t>
            </a:r>
            <a:endParaRPr lang="pt-PT" sz="4000" cap="smal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pt-PT" sz="800" b="1" dirty="0">
              <a:effectLst/>
              <a:latin typeface="Dubai" panose="020B0503030403030204" pitchFamily="34" charset="-78"/>
              <a:ea typeface="Arial Unicode MS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Efésios 5:1, 2 </a:t>
            </a:r>
            <a:r>
              <a:rPr lang="pt-PT" sz="2400" b="1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– “Sede, pois, imitadores de Deus, como filhos amados; e andai em amor, como também Cristo vos amou e se entregou a si mesmo por nós, em oferta e sacrifício a Deus, em cheiro suave..”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F34F09-B0C3-4973-9961-15B6959AC342}"/>
              </a:ext>
            </a:extLst>
          </p:cNvPr>
          <p:cNvSpPr txBox="1"/>
          <p:nvPr/>
        </p:nvSpPr>
        <p:spPr>
          <a:xfrm>
            <a:off x="737937" y="4887203"/>
            <a:ext cx="10404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Hoje a </a:t>
            </a:r>
            <a:r>
              <a:rPr lang="pt-PT" sz="2400" dirty="0"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pt-PT" sz="24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ferta é Anual e de Sacrifício – Oferta Mundial.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74A259-210F-42AF-B9B5-B172EC9DC96D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12 de novembro de 2022</a:t>
            </a:r>
          </a:p>
        </p:txBody>
      </p:sp>
    </p:spTree>
    <p:extLst>
      <p:ext uri="{BB962C8B-B14F-4D97-AF65-F5344CB8AC3E}">
        <p14:creationId xmlns:p14="http://schemas.microsoft.com/office/powerpoint/2010/main" val="121420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F507A1-09BD-4A4D-B4FD-1274097D961B}"/>
              </a:ext>
            </a:extLst>
          </p:cNvPr>
          <p:cNvSpPr txBox="1"/>
          <p:nvPr/>
        </p:nvSpPr>
        <p:spPr>
          <a:xfrm>
            <a:off x="2548296" y="847329"/>
            <a:ext cx="8672657" cy="337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O que está disposto a sacrificar pela missão?</a:t>
            </a:r>
            <a:endParaRPr lang="pt-PT" sz="28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  <a:p>
            <a:pPr algn="r">
              <a:lnSpc>
                <a:spcPct val="150000"/>
              </a:lnSpc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Os Pioneiros da Missão Global são os heróis não-celebrados da Missão Global. Em todo o mundo hoje, centenas destes leigos vão para áreas não penetradas para darem início a novas congregações Adventistas do Sétimo Dia.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AD7B34-CD3C-47C4-B9D4-E714FC522005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12 de novembro de 2022</a:t>
            </a:r>
          </a:p>
        </p:txBody>
      </p:sp>
      <p:pic>
        <p:nvPicPr>
          <p:cNvPr id="1028" name="Picture 4" descr="Global Mission - Posts | Facebook">
            <a:extLst>
              <a:ext uri="{FF2B5EF4-FFF2-40B4-BE49-F238E27FC236}">
                <a16:creationId xmlns:a16="http://schemas.microsoft.com/office/drawing/2014/main" id="{26835261-71AE-4826-BBE3-BC3E4C18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54" y="3335975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3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F507A1-09BD-4A4D-B4FD-1274097D961B}"/>
              </a:ext>
            </a:extLst>
          </p:cNvPr>
          <p:cNvSpPr txBox="1"/>
          <p:nvPr/>
        </p:nvSpPr>
        <p:spPr>
          <a:xfrm>
            <a:off x="2323707" y="736101"/>
            <a:ext cx="8625531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</a:rPr>
              <a:t>Muitos dos lugares, onde começam a trabalhar, são áreas onde a igreja nunca teve sucesso no passado, mas ninguém disse aos pioneiros que eles não o conseguem fazer. Por isso, é-lhes atribuída uma pequena ajuda financeira; eles vivem entre as pessoas, pondo em prática o método do ministério de Cristo. </a:t>
            </a:r>
            <a:endParaRPr lang="pt-PT" sz="40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36DEA70-9768-48D2-BCCA-78B0B7BFA780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12 de novembro de 2022</a:t>
            </a:r>
          </a:p>
        </p:txBody>
      </p:sp>
    </p:spTree>
    <p:extLst>
      <p:ext uri="{BB962C8B-B14F-4D97-AF65-F5344CB8AC3E}">
        <p14:creationId xmlns:p14="http://schemas.microsoft.com/office/powerpoint/2010/main" val="248035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46C3C27-8E32-4121-B752-3A455AA8A638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12 de novembro de 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F10071-A26D-474D-A3F5-5ABFB96780C2}"/>
              </a:ext>
            </a:extLst>
          </p:cNvPr>
          <p:cNvSpPr txBox="1"/>
          <p:nvPr/>
        </p:nvSpPr>
        <p:spPr>
          <a:xfrm>
            <a:off x="1852206" y="518173"/>
            <a:ext cx="9338872" cy="327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</a:rPr>
              <a:t>Eles misturam-se com as pessoas de várias formas: nos campos de arroz, jogando futebol com as crianças, nas cidades. Eles mostram simpatia e suprem as necessidades de forma muito prática. Depois, conquistam a confiança das pessoas, e convidam-nas para seguirem Jesus. </a:t>
            </a:r>
            <a:endParaRPr lang="pt-PT" sz="4000" dirty="0"/>
          </a:p>
        </p:txBody>
      </p:sp>
      <p:pic>
        <p:nvPicPr>
          <p:cNvPr id="2050" name="Picture 2" descr="Camboya es el primer gran productor arrocero en reanudar sus exportaciones  | elmundo.es">
            <a:extLst>
              <a:ext uri="{FF2B5EF4-FFF2-40B4-BE49-F238E27FC236}">
                <a16:creationId xmlns:a16="http://schemas.microsoft.com/office/drawing/2014/main" id="{4E08D4CD-C18E-422F-99D4-283F265C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6" y="3406966"/>
            <a:ext cx="3420000" cy="2282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7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F507A1-09BD-4A4D-B4FD-1274097D961B}"/>
              </a:ext>
            </a:extLst>
          </p:cNvPr>
          <p:cNvSpPr txBox="1"/>
          <p:nvPr/>
        </p:nvSpPr>
        <p:spPr>
          <a:xfrm>
            <a:off x="1102936" y="1282046"/>
            <a:ext cx="1003012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12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Estes pioneiros integram-se, tal como Jesus o fez de forma </a:t>
            </a:r>
            <a:r>
              <a:rPr lang="pt-PT" sz="2800" dirty="0" err="1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encarnacional</a:t>
            </a: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, na comunidade. Eles sacrificam o seu tempo e esforços para viverem de forma simples, e levarem outros a uma relação de amor com Deus. </a:t>
            </a: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D71D74-ACD3-496F-B54B-3A0AA68CF886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12 de novembro de 2022</a:t>
            </a:r>
          </a:p>
        </p:txBody>
      </p:sp>
    </p:spTree>
    <p:extLst>
      <p:ext uri="{BB962C8B-B14F-4D97-AF65-F5344CB8AC3E}">
        <p14:creationId xmlns:p14="http://schemas.microsoft.com/office/powerpoint/2010/main" val="145028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F507A1-09BD-4A4D-B4FD-1274097D961B}"/>
              </a:ext>
            </a:extLst>
          </p:cNvPr>
          <p:cNvSpPr txBox="1"/>
          <p:nvPr/>
        </p:nvSpPr>
        <p:spPr>
          <a:xfrm>
            <a:off x="1753386" y="1203814"/>
            <a:ext cx="9379673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pt-PT" sz="2800" b="1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Apelo:</a:t>
            </a: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 Historicamente, a Oferta Anual de Sacrifício insere-se no fim da Semana de Oração, e é uma oportunidade para nos sacrificarmos pela missão. Por isso, por favor contribua generosamente para esta importante oferta.</a:t>
            </a: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F3824F-BF0D-4C9C-98F5-E5E6C9A421FA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12 de novembro de 2022</a:t>
            </a:r>
          </a:p>
        </p:txBody>
      </p:sp>
    </p:spTree>
    <p:extLst>
      <p:ext uri="{BB962C8B-B14F-4D97-AF65-F5344CB8AC3E}">
        <p14:creationId xmlns:p14="http://schemas.microsoft.com/office/powerpoint/2010/main" val="31310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F507A1-09BD-4A4D-B4FD-1274097D961B}"/>
              </a:ext>
            </a:extLst>
          </p:cNvPr>
          <p:cNvSpPr txBox="1"/>
          <p:nvPr/>
        </p:nvSpPr>
        <p:spPr>
          <a:xfrm>
            <a:off x="3524469" y="510141"/>
            <a:ext cx="7635715" cy="2572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Oração:</a:t>
            </a:r>
            <a:endParaRPr lang="pt-PT" sz="28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Querido Senhor, por favor ajuda-nos a sacrificar algo de que realmente não precisamos e a contribuir com o seu valor para a Oferta Anual de Sacrifício.</a:t>
            </a:r>
            <a:endParaRPr lang="pt-PT" sz="28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  <a:p>
            <a:pPr algn="r"/>
            <a:endParaRPr lang="pt-PT" sz="2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  <p:pic>
        <p:nvPicPr>
          <p:cNvPr id="5122" name="Picture 2" descr="GASPAR MOURA: Louvor e Adoração">
            <a:extLst>
              <a:ext uri="{FF2B5EF4-FFF2-40B4-BE49-F238E27FC236}">
                <a16:creationId xmlns:a16="http://schemas.microsoft.com/office/drawing/2014/main" id="{651BBEDA-965C-457E-854D-9E3DFF7C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55" y="2454023"/>
            <a:ext cx="5429839" cy="405066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F100807-2B4C-4C32-AF58-C9B5CB160655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/>
              <a:t>12 </a:t>
            </a:r>
            <a:r>
              <a:rPr lang="pt-PT" dirty="0"/>
              <a:t>de novembro de 2022</a:t>
            </a:r>
          </a:p>
        </p:txBody>
      </p:sp>
      <p:sp>
        <p:nvSpPr>
          <p:cNvPr id="6" name="Caixa de texto 3">
            <a:extLst>
              <a:ext uri="{FF2B5EF4-FFF2-40B4-BE49-F238E27FC236}">
                <a16:creationId xmlns:a16="http://schemas.microsoft.com/office/drawing/2014/main" id="{F7652FD8-2994-4CC3-8912-DB62F664259C}"/>
              </a:ext>
            </a:extLst>
          </p:cNvPr>
          <p:cNvSpPr txBox="1"/>
          <p:nvPr/>
        </p:nvSpPr>
        <p:spPr>
          <a:xfrm>
            <a:off x="3959259" y="4441646"/>
            <a:ext cx="7183228" cy="1083385"/>
          </a:xfrm>
          <a:prstGeom prst="rect">
            <a:avLst/>
          </a:prstGeom>
          <a:noFill/>
          <a:ln w="3175">
            <a:solidFill>
              <a:prstClr val="blac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oferta do próximo Sábado destina-se ao fundo Local, Nacional e Mundial.</a:t>
            </a:r>
          </a:p>
        </p:txBody>
      </p:sp>
    </p:spTree>
    <p:extLst>
      <p:ext uri="{BB962C8B-B14F-4D97-AF65-F5344CB8AC3E}">
        <p14:creationId xmlns:p14="http://schemas.microsoft.com/office/powerpoint/2010/main" val="1588078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379</Words>
  <Application>Microsoft Office PowerPoint</Application>
  <PresentationFormat>Ecrã Panorâmico</PresentationFormat>
  <Paragraphs>20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Dubai</vt:lpstr>
      <vt:lpstr>Dubai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Isabel Miranda</cp:lastModifiedBy>
  <cp:revision>16</cp:revision>
  <dcterms:created xsi:type="dcterms:W3CDTF">2021-12-13T11:02:17Z</dcterms:created>
  <dcterms:modified xsi:type="dcterms:W3CDTF">2022-10-18T13:06:26Z</dcterms:modified>
</cp:coreProperties>
</file>