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5" r:id="rId9"/>
    <p:sldId id="262" r:id="rId10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7" autoAdjust="0"/>
    <p:restoredTop sz="94660"/>
  </p:normalViewPr>
  <p:slideViewPr>
    <p:cSldViewPr snapToGrid="0">
      <p:cViewPr varScale="1">
        <p:scale>
          <a:sx n="68" d="100"/>
          <a:sy n="68" d="100"/>
        </p:scale>
        <p:origin x="6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F48F7E-AD2A-42A3-988B-134FB6BABD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EB791A9-F82C-49E8-A0BA-FD3B559355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1ED7916-242B-46F1-B4E6-1A2E11A32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AA2FE-2D08-4950-BEBD-1F020CA375C7}" type="datetimeFigureOut">
              <a:rPr lang="pt-PT" smtClean="0"/>
              <a:t>14/12/2022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B97D6C3F-BDC9-4CF6-8C87-556BFD9F3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08948733-57D0-4C6E-BB79-1CA384F97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19E27-F9CE-4F47-AD96-80C48B62327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51184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0956E4-06EC-418F-84D2-F026921B2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702628B7-4746-429B-9E52-DBF7E80957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8981B7BF-D1DD-4862-A5D6-42B405E89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AA2FE-2D08-4950-BEBD-1F020CA375C7}" type="datetimeFigureOut">
              <a:rPr lang="pt-PT" smtClean="0"/>
              <a:t>14/12/2022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30106E0-A22F-4154-AE1B-84FD2727C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54547A3-E934-40A0-9FAC-A1ABD60FD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19E27-F9CE-4F47-AD96-80C48B62327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51434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0FDD60B-5DBA-452D-BA1A-793F327741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C0866146-977E-406A-8EE1-6248DFB2AE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6B271FA3-4178-4749-B5E1-DD494F40B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AA2FE-2D08-4950-BEBD-1F020CA375C7}" type="datetimeFigureOut">
              <a:rPr lang="pt-PT" smtClean="0"/>
              <a:t>14/12/2022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EFC8CE2-599F-4428-A049-03E4278A2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DC39AD08-7037-4561-8D3E-E02A7C712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19E27-F9CE-4F47-AD96-80C48B62327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50942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64857E-AD9C-48C7-8A7A-CD63235B3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949B9E9A-DA50-4A35-99E0-A351665C74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5D7C9DDB-A3F3-49B8-8C11-06F71DCAA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AA2FE-2D08-4950-BEBD-1F020CA375C7}" type="datetimeFigureOut">
              <a:rPr lang="pt-PT" smtClean="0"/>
              <a:t>14/12/2022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5DCAA5D-0572-497E-8C68-521C405E9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06FEF5E8-06C1-41A8-BE9E-C94882DFE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19E27-F9CE-4F47-AD96-80C48B62327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23108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25C728-A30E-4BB5-8272-408ACC596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EE8E66F8-6C33-4111-89FF-94CC0C30FA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780DA5FC-5892-4C2D-986C-282A7F1BC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AA2FE-2D08-4950-BEBD-1F020CA375C7}" type="datetimeFigureOut">
              <a:rPr lang="pt-PT" smtClean="0"/>
              <a:t>14/12/2022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05EE648-7152-46B8-BA50-03B7424D5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86984183-5EA3-40B5-8563-0E952D3DA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19E27-F9CE-4F47-AD96-80C48B62327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0323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EDAC25-FB2D-4CF2-864A-E31FA6515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57B431E-68DF-42D3-A099-500CDA4B1F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81DD873B-E058-4D65-8F42-CA4E1590A5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8CDD475E-70E6-49AC-90C1-7BF079179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AA2FE-2D08-4950-BEBD-1F020CA375C7}" type="datetimeFigureOut">
              <a:rPr lang="pt-PT" smtClean="0"/>
              <a:t>14/12/2022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9AC41DDC-F4D0-4A9D-803F-0853B8FC2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227F17CD-D53F-45E6-A26A-2F35EB886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19E27-F9CE-4F47-AD96-80C48B62327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96754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CCB13D-5A57-4E1F-B519-3867FCA96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2EFF1A5D-E8AB-4592-A0FC-38E6F2672D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176E0E7C-16AF-4CB9-B722-E58C2AC252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D9CB0F52-B3B2-44E9-8262-B5842DB69D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A36AA1E4-F13E-4FFC-BAE4-CE0DCC67CB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48C88DD7-F21B-4026-B120-356889938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AA2FE-2D08-4950-BEBD-1F020CA375C7}" type="datetimeFigureOut">
              <a:rPr lang="pt-PT" smtClean="0"/>
              <a:t>14/12/2022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B39C6C57-9225-4F0B-80FE-07DF751DA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DDAF96A4-6C89-4AED-A1A4-57CE47D4F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19E27-F9CE-4F47-AD96-80C48B62327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77440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1C9CF7-69E2-4005-9D87-8B41957B7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07B420A6-C2C6-4989-AD12-C3B2EE0B7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AA2FE-2D08-4950-BEBD-1F020CA375C7}" type="datetimeFigureOut">
              <a:rPr lang="pt-PT" smtClean="0"/>
              <a:t>14/12/2022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FA412FD8-D0D1-47CA-9C3C-3EB4235B6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BEC8E9AF-10D6-4925-BC00-05FE1695D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19E27-F9CE-4F47-AD96-80C48B62327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88838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1603F4BB-0A56-45D2-B7F0-F27CA72BD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AA2FE-2D08-4950-BEBD-1F020CA375C7}" type="datetimeFigureOut">
              <a:rPr lang="pt-PT" smtClean="0"/>
              <a:t>14/12/2022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1578E34B-5B8E-4432-BBEE-78FCCE49E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16408EFA-18CD-4A96-B8BA-ED34DE58B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19E27-F9CE-4F47-AD96-80C48B62327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77810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B7D759-18E6-4902-8E1E-C9E2E1E09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CD6EED55-B607-4AB4-96F4-B940A431C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6A077438-7179-498F-9697-1C6CC61516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95AB56DE-B1C1-41DA-A72A-C2C2D0E6F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AA2FE-2D08-4950-BEBD-1F020CA375C7}" type="datetimeFigureOut">
              <a:rPr lang="pt-PT" smtClean="0"/>
              <a:t>14/12/2022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0D214156-DF3E-45AA-8992-61DE32761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4A0FEBA0-E962-45B1-86DA-B445278DF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19E27-F9CE-4F47-AD96-80C48B62327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4757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371499-E7AD-4358-A8A2-6DB4DD062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98FF8336-41FF-4F37-94AC-CCB3BD4476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6795229D-4FDF-48B4-AFFD-1E7832DBB7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5F076831-93AB-49C8-AC5A-19D7BA21C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AA2FE-2D08-4950-BEBD-1F020CA375C7}" type="datetimeFigureOut">
              <a:rPr lang="pt-PT" smtClean="0"/>
              <a:t>14/12/2022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E1933FA6-1BE2-4EC0-B3E2-5667E3DA0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20AD9BB0-38CD-4E45-83B8-2CA1F751C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19E27-F9CE-4F47-AD96-80C48B62327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33948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21A420FA-252C-4DA9-9195-CEEA34E1A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79B34E86-6094-4A13-8FA5-CAB33DC27B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98253257-DEFF-4C3C-B7D9-E95CD303C9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AA2FE-2D08-4950-BEBD-1F020CA375C7}" type="datetimeFigureOut">
              <a:rPr lang="pt-PT" smtClean="0"/>
              <a:t>14/12/2022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ED8BE5CC-56BA-4C28-A6F8-6B03F8AEE1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87F328D5-9428-4700-8F92-763EB9DB2B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19E27-F9CE-4F47-AD96-80C48B62327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72594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E1B087FE-8AEA-40AC-A27C-85E23853DD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548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359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2380326-FDDF-4D6A-B5F3-D5D3B88E8C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4FE03659-6AB1-4842-8C2C-CE98A42FB710}"/>
              </a:ext>
            </a:extLst>
          </p:cNvPr>
          <p:cNvSpPr txBox="1"/>
          <p:nvPr/>
        </p:nvSpPr>
        <p:spPr>
          <a:xfrm>
            <a:off x="1555611" y="4427949"/>
            <a:ext cx="87197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2800" dirty="0">
                <a:effectLst/>
                <a:latin typeface="Dubai" panose="020B0503030403030204" pitchFamily="34" charset="-78"/>
                <a:ea typeface="Arial Unicode MS"/>
                <a:cs typeface="Times New Roman" panose="02020603050405020304" pitchFamily="18" charset="0"/>
              </a:rPr>
              <a:t>Hoje, a </a:t>
            </a:r>
            <a:r>
              <a:rPr lang="pt-PT" sz="2800" dirty="0">
                <a:latin typeface="Dubai" panose="020B0503030403030204" pitchFamily="34" charset="-78"/>
                <a:ea typeface="Arial Unicode MS"/>
                <a:cs typeface="Times New Roman" panose="02020603050405020304" pitchFamily="18" charset="0"/>
              </a:rPr>
              <a:t>o</a:t>
            </a:r>
            <a:r>
              <a:rPr lang="pt-PT" sz="2800" dirty="0">
                <a:effectLst/>
                <a:latin typeface="Dubai" panose="020B0503030403030204" pitchFamily="34" charset="-78"/>
                <a:ea typeface="Arial Unicode MS"/>
                <a:cs typeface="Times New Roman" panose="02020603050405020304" pitchFamily="18" charset="0"/>
              </a:rPr>
              <a:t>ferta é para o Fundo Local, Nacional e Mundial.</a:t>
            </a:r>
            <a:endParaRPr lang="pt-PT" sz="2000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09908306-79C2-4D1E-B38C-96828B9447C6}"/>
              </a:ext>
            </a:extLst>
          </p:cNvPr>
          <p:cNvSpPr txBox="1"/>
          <p:nvPr/>
        </p:nvSpPr>
        <p:spPr>
          <a:xfrm>
            <a:off x="5504688" y="6075840"/>
            <a:ext cx="31455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100" dirty="0"/>
              <a:t>4 de fevereiro de 2023</a:t>
            </a:r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id="{4800349B-B5BA-4F51-886F-B7C2492DE1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248" y="612422"/>
            <a:ext cx="9784080" cy="232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Chipre: Fazer Amizade com um Engraxador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PT" altLang="pt-PT" sz="3600" b="1" dirty="0">
              <a:solidFill>
                <a:srgbClr val="000000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Provérbios 11:24-25 (ESV)—</a:t>
            </a: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pt-PT" altLang="pt-PT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“A pessoa dá de graça, mas fica cada vez mais rico; outro retém o que deveria dar, e só sofre carência. Quem traz bênção será enriquecido, e quem rega também será regado”.</a:t>
            </a:r>
            <a:r>
              <a:rPr kumimoji="0" lang="pt-PT" altLang="pt-PT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pt-PT" altLang="pt-PT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63240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2380326-FDDF-4D6A-B5F3-D5D3B88E8C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09908306-79C2-4D1E-B38C-96828B9447C6}"/>
              </a:ext>
            </a:extLst>
          </p:cNvPr>
          <p:cNvSpPr txBox="1"/>
          <p:nvPr/>
        </p:nvSpPr>
        <p:spPr>
          <a:xfrm>
            <a:off x="5504688" y="6061772"/>
            <a:ext cx="31455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100" dirty="0"/>
              <a:t>4 de fevereiro de 2023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17A523F-4E1B-49D6-97FF-19B98C4260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031" y="184195"/>
            <a:ext cx="10479314" cy="3662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7617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Yulian</a:t>
            </a:r>
            <a:r>
              <a:rPr kumimoji="0" lang="pt-PT" altLang="pt-PT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correu para uma esquina movimentada na cidade de Nicósia, Chipre, onde montou a sua banca de engraxador. Veio da Bulgária há 10 anos, à procura de trabalho. Mas o tabaco e o álcool consumiam a maior parte dos seus ganhos. Quando perdeu o emprego, a família pediu-lhe que deixasse a casa. Embora trabalhasse longas horas como engraxador, mal se conseguia sustentar.</a:t>
            </a:r>
            <a:r>
              <a:rPr kumimoji="0" lang="pt-PT" altLang="pt-PT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</a:p>
        </p:txBody>
      </p:sp>
      <p:pic>
        <p:nvPicPr>
          <p:cNvPr id="2050" name="Picture 2" descr="Chipre: as 10 melhores trilhas de flores silvestres | AllTrails">
            <a:extLst>
              <a:ext uri="{FF2B5EF4-FFF2-40B4-BE49-F238E27FC236}">
                <a16:creationId xmlns:a16="http://schemas.microsoft.com/office/drawing/2014/main" id="{69C2266E-31DD-40DB-A511-A54082951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884" y="3846199"/>
            <a:ext cx="3819525" cy="1200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642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2380326-FDDF-4D6A-B5F3-D5D3B88E8C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09908306-79C2-4D1E-B38C-96828B9447C6}"/>
              </a:ext>
            </a:extLst>
          </p:cNvPr>
          <p:cNvSpPr txBox="1"/>
          <p:nvPr/>
        </p:nvSpPr>
        <p:spPr>
          <a:xfrm>
            <a:off x="5504688" y="6075840"/>
            <a:ext cx="31455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100" dirty="0"/>
              <a:t>4 de fevereiro de 2023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27B7AEE-7F3A-40B0-9890-3C6AB30282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3213" y="0"/>
            <a:ext cx="9482518" cy="4324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7617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Um dia, Filip, um pioneiro da Missão Global também da Bulgária, cumprimentou </a:t>
            </a:r>
            <a:r>
              <a:rPr kumimoji="0" lang="pt-PT" altLang="pt-PT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Yulian</a:t>
            </a:r>
            <a:r>
              <a:rPr kumimoji="0" lang="pt-PT" altLang="pt-PT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e perguntou se ele precisava de ajuda. </a:t>
            </a:r>
            <a:r>
              <a:rPr kumimoji="0" lang="pt-PT" altLang="pt-PT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Yulian</a:t>
            </a:r>
            <a:r>
              <a:rPr kumimoji="0" lang="pt-PT" altLang="pt-PT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ficou surpreso. Foi bom ouvir alguém falar no seu búlgaro nativo e interessar-se por ele. </a:t>
            </a:r>
            <a:r>
              <a:rPr kumimoji="0" lang="pt-PT" altLang="pt-PT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Yulian</a:t>
            </a:r>
            <a:r>
              <a:rPr kumimoji="0" lang="pt-PT" altLang="pt-PT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ofereceu-se para engraxar os sapatos de Filip.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Enquanto </a:t>
            </a:r>
            <a:r>
              <a:rPr kumimoji="0" lang="pt-PT" altLang="pt-PT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Yulian</a:t>
            </a:r>
            <a:r>
              <a:rPr kumimoji="0" lang="pt-PT" altLang="pt-PT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engraxava os sapatos de Filip, ele disse-lhe que Jesus nos amava, não importava quem eramos. A menção a Jesus chamou a atenção de </a:t>
            </a:r>
            <a:r>
              <a:rPr kumimoji="0" lang="pt-PT" altLang="pt-PT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Yulian</a:t>
            </a:r>
            <a:r>
              <a:rPr kumimoji="0" lang="pt-PT" altLang="pt-PT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r>
              <a:rPr kumimoji="0" lang="pt-PT" altLang="pt-PT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</a:p>
        </p:txBody>
      </p:sp>
      <p:pic>
        <p:nvPicPr>
          <p:cNvPr id="1026" name="Picture 2" descr="Engraxate – Wikipédia, a enciclopédia livre">
            <a:extLst>
              <a:ext uri="{FF2B5EF4-FFF2-40B4-BE49-F238E27FC236}">
                <a16:creationId xmlns:a16="http://schemas.microsoft.com/office/drawing/2014/main" id="{83C5083F-F757-4727-AC18-CDFD9A109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62" y="3959197"/>
            <a:ext cx="1461524" cy="17382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3630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2380326-FDDF-4D6A-B5F3-D5D3B88E8C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09908306-79C2-4D1E-B38C-96828B9447C6}"/>
              </a:ext>
            </a:extLst>
          </p:cNvPr>
          <p:cNvSpPr txBox="1"/>
          <p:nvPr/>
        </p:nvSpPr>
        <p:spPr>
          <a:xfrm>
            <a:off x="5504688" y="6061772"/>
            <a:ext cx="31455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100" dirty="0"/>
              <a:t>4 de fevereiro de 2023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6A3CCB7B-0D3B-43B0-990D-36CC67A353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708" y="158537"/>
            <a:ext cx="10145263" cy="426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7617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No dia seguinte, Filip voltou e perguntou se </a:t>
            </a:r>
            <a:r>
              <a:rPr kumimoji="0" lang="pt-PT" altLang="pt-PT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Yulian</a:t>
            </a:r>
            <a:r>
              <a:rPr kumimoji="0" lang="pt-PT" altLang="pt-PT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precisava de ajuda. Filip não precisava de nada, então os dois homens conversaram e examinaram os livros que Filip tinha trazido. Filip parava com frequência e lia a Bíblia para </a:t>
            </a:r>
            <a:r>
              <a:rPr kumimoji="0" lang="pt-PT" altLang="pt-PT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Yulian</a:t>
            </a:r>
            <a:r>
              <a:rPr kumimoji="0" lang="pt-PT" altLang="pt-PT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Os olhos de Filip encheram-se de lágrimas enquanto ele oferecia ao seu novo amigo a esperança de uma vida melhor em Jesus. </a:t>
            </a:r>
            <a:r>
              <a:rPr kumimoji="0" lang="pt-PT" altLang="pt-PT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Yulian</a:t>
            </a:r>
            <a:r>
              <a:rPr kumimoji="0" lang="pt-PT" altLang="pt-PT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entregou a sua vida a Deus.</a:t>
            </a:r>
            <a:r>
              <a:rPr kumimoji="0" lang="pt-PT" altLang="pt-PT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53194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2380326-FDDF-4D6A-B5F3-D5D3B88E8C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864" y="0"/>
            <a:ext cx="12448228" cy="7002128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09908306-79C2-4D1E-B38C-96828B9447C6}"/>
              </a:ext>
            </a:extLst>
          </p:cNvPr>
          <p:cNvSpPr txBox="1"/>
          <p:nvPr/>
        </p:nvSpPr>
        <p:spPr>
          <a:xfrm>
            <a:off x="5504688" y="6202452"/>
            <a:ext cx="31455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100" dirty="0"/>
              <a:t>4 de fevereiro de 2023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DBFDDE-D682-4708-9735-C7F17419DF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7618" y="439224"/>
            <a:ext cx="9383151" cy="3061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7617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Yulian</a:t>
            </a:r>
            <a:r>
              <a:rPr kumimoji="0" lang="pt-PT" altLang="pt-PT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bebia e fumava há anos, mas decidiu abandonar o álcool e o tabaco. A sua família recebeu-o de volta, e diz que todos vão ouvir sobre o seu amor por Deus.</a:t>
            </a:r>
          </a:p>
          <a:p>
            <a:pPr marL="0" marR="0" lvl="0" indent="0" algn="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Filip, um pioneiro da Missão Global, lidera um grupo de estudos bíblicos em língua búlgara na Nicósia. </a:t>
            </a:r>
            <a:endParaRPr kumimoji="0" lang="pt-PT" altLang="pt-PT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24730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2380326-FDDF-4D6A-B5F3-D5D3B88E8C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864" y="0"/>
            <a:ext cx="12448228" cy="7002128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09908306-79C2-4D1E-B38C-96828B9447C6}"/>
              </a:ext>
            </a:extLst>
          </p:cNvPr>
          <p:cNvSpPr txBox="1"/>
          <p:nvPr/>
        </p:nvSpPr>
        <p:spPr>
          <a:xfrm>
            <a:off x="5504688" y="6202452"/>
            <a:ext cx="31455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100" dirty="0"/>
              <a:t>4 de fevereiro de 2023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DBFDDE-D682-4708-9735-C7F17419DF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978" y="703274"/>
            <a:ext cx="10098258" cy="246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7617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Várias pessoas foram batizadas através do trabalho de Filip, um número significativo para um país onde a Igreja Adventista tem apenas cerca de 100 membros numa cidade, e tem um milhão de habitantes. Filip procura misturar-se com as pessoas, fazendo amigos e apresentando-lhes Jesus.</a:t>
            </a:r>
            <a:r>
              <a:rPr kumimoji="0" lang="pt-PT" altLang="pt-PT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31588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2380326-FDDF-4D6A-B5F3-D5D3B88E8C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09908306-79C2-4D1E-B38C-96828B9447C6}"/>
              </a:ext>
            </a:extLst>
          </p:cNvPr>
          <p:cNvSpPr txBox="1"/>
          <p:nvPr/>
        </p:nvSpPr>
        <p:spPr>
          <a:xfrm>
            <a:off x="5504688" y="6075840"/>
            <a:ext cx="31455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100" dirty="0"/>
              <a:t>4 de fevereiro de 2023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728A66E-1575-4F42-88AE-2EF45AE255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770" y="226399"/>
            <a:ext cx="10074924" cy="3662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7617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Todo o cristão fiel devolve o dízimo dos seus rendimentos. Mas Deus pede que façamos o mesmo com as nossas ofertas, dando uma oferta regular para além do dízimo, uma percentagem do que ganhamos para apoiar a obra de Deus em todo o mundo. Damos com fé, sabendo que Deus suprirá as nossas necessidades de acordo com Suas riquezas, não as nossas (</a:t>
            </a:r>
            <a:r>
              <a:rPr kumimoji="0" lang="pt-PT" altLang="pt-PT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Fp</a:t>
            </a:r>
            <a:r>
              <a:rPr kumimoji="0" lang="pt-PT" altLang="pt-PT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4:19).</a:t>
            </a:r>
            <a:r>
              <a:rPr kumimoji="0" lang="pt-PT" altLang="pt-PT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</a:p>
        </p:txBody>
      </p:sp>
      <p:pic>
        <p:nvPicPr>
          <p:cNvPr id="5123" name="Picture 3" descr="Plantas que resistem às construções e asfalto | Natureza - TudoPorEmail">
            <a:extLst>
              <a:ext uri="{FF2B5EF4-FFF2-40B4-BE49-F238E27FC236}">
                <a16:creationId xmlns:a16="http://schemas.microsoft.com/office/drawing/2014/main" id="{00DC8A6B-3C73-477A-85CE-31EF6C981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325" y="3611440"/>
            <a:ext cx="2419350" cy="1885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663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2380326-FDDF-4D6A-B5F3-D5D3B88E8C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09908306-79C2-4D1E-B38C-96828B9447C6}"/>
              </a:ext>
            </a:extLst>
          </p:cNvPr>
          <p:cNvSpPr txBox="1"/>
          <p:nvPr/>
        </p:nvSpPr>
        <p:spPr>
          <a:xfrm>
            <a:off x="5504688" y="6061772"/>
            <a:ext cx="31455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100" dirty="0"/>
              <a:t>4 de fevereiro de 2023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F396689-FF7E-49F6-92B8-20B5A649FD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202" y="184872"/>
            <a:ext cx="10592971" cy="4538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12" tIns="914112" rIns="914112" bIns="7617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Deixe Deus desafiar o seu coração a determinar qual será a percentagem do seu salário para a sua Oferta de Promessa, sabendo que Deus cuidará para que todas as suas necessidades sejam supridas quando confiar e Lhe obedecer.</a:t>
            </a:r>
          </a:p>
          <a:p>
            <a:pPr marL="0" marR="0" lvl="0" indent="0" algn="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PT" altLang="pt-PT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</a:br>
            <a:endParaRPr kumimoji="0" lang="pt-PT" altLang="pt-PT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4980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552</Words>
  <Application>Microsoft Office PowerPoint</Application>
  <PresentationFormat>Ecrã Panorâmico</PresentationFormat>
  <Paragraphs>23</Paragraphs>
  <Slides>9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Dubai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Isabel Miranda</dc:creator>
  <cp:lastModifiedBy>Isabel Miranda</cp:lastModifiedBy>
  <cp:revision>10</cp:revision>
  <dcterms:created xsi:type="dcterms:W3CDTF">2022-10-24T14:10:43Z</dcterms:created>
  <dcterms:modified xsi:type="dcterms:W3CDTF">2022-12-14T12:00:44Z</dcterms:modified>
</cp:coreProperties>
</file>