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59" r:id="rId6"/>
    <p:sldId id="260" r:id="rId7"/>
    <p:sldId id="261" r:id="rId8"/>
    <p:sldId id="267" r:id="rId9"/>
    <p:sldId id="265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F48F7E-AD2A-42A3-988B-134FB6BABD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B791A9-F82C-49E8-A0BA-FD3B55935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1ED7916-242B-46F1-B4E6-1A2E11A3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97D6C3F-BDC9-4CF6-8C87-556BFD9F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948733-57D0-4C6E-BB79-1CA384F9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5118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956E4-06EC-418F-84D2-F026921B2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702628B7-4746-429B-9E52-DBF7E80957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981B7BF-D1DD-4862-A5D6-42B405E89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30106E0-A22F-4154-AE1B-84FD2727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54547A3-E934-40A0-9FAC-A1ABD60FD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1434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0FDD60B-5DBA-452D-BA1A-793F32774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C0866146-977E-406A-8EE1-6248DFB2A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B271FA3-4178-4749-B5E1-DD494F40B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EFC8CE2-599F-4428-A049-03E4278A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DC39AD08-7037-4561-8D3E-E02A7C712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50942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4857E-AD9C-48C7-8A7A-CD63235B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49B9E9A-DA50-4A35-99E0-A351665C7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5D7C9DDB-A3F3-49B8-8C11-06F71DCAA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5DCAA5D-0572-497E-8C68-521C405E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6FEF5E8-06C1-41A8-BE9E-C94882DFE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3108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5C728-A30E-4BB5-8272-408ACC596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EE8E66F8-6C33-4111-89FF-94CC0C30F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0DA5FC-5892-4C2D-986C-282A7F1BC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05EE648-7152-46B8-BA50-03B7424D5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6984183-5EA3-40B5-8563-0E952D3DA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32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DAC25-FB2D-4CF2-864A-E31FA6515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57B431E-68DF-42D3-A099-500CDA4B1F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81DD873B-E058-4D65-8F42-CA4E1590A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8CDD475E-70E6-49AC-90C1-7BF079179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9AC41DDC-F4D0-4A9D-803F-0853B8FC2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27F17CD-D53F-45E6-A26A-2F35EB886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9675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CCB13D-5A57-4E1F-B519-3867FCA96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2EFF1A5D-E8AB-4592-A0FC-38E6F2672D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176E0E7C-16AF-4CB9-B722-E58C2AC25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D9CB0F52-B3B2-44E9-8262-B5842DB69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A36AA1E4-F13E-4FFC-BAE4-CE0DCC67CB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48C88DD7-F21B-4026-B120-356889938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B39C6C57-9225-4F0B-80FE-07DF751DA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DAF96A4-6C89-4AED-A1A4-57CE47D4F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744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1C9CF7-69E2-4005-9D87-8B41957B7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7B420A6-C2C6-4989-AD12-C3B2EE0B7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A412FD8-D0D1-47CA-9C3C-3EB4235B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BEC8E9AF-10D6-4925-BC00-05FE1695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88838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1603F4BB-0A56-45D2-B7F0-F27CA72BD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1578E34B-5B8E-4432-BBEE-78FCCE49E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16408EFA-18CD-4A96-B8BA-ED34DE58B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7781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7D759-18E6-4902-8E1E-C9E2E1E09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D6EED55-B607-4AB4-96F4-B940A431C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A077438-7179-498F-9697-1C6CC61516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95AB56DE-B1C1-41DA-A72A-C2C2D0E6F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D214156-DF3E-45AA-8992-61DE3276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4A0FEBA0-E962-45B1-86DA-B445278DF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475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71499-E7AD-4358-A8A2-6DB4DD062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98FF8336-41FF-4F37-94AC-CCB3BD447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6795229D-4FDF-48B4-AFFD-1E7832DBB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F076831-93AB-49C8-AC5A-19D7BA21C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AA2FE-2D08-4950-BEBD-1F020CA375C7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E1933FA6-1BE2-4EC0-B3E2-5667E3DA0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20AD9BB0-38CD-4E45-83B8-2CA1F751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3948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21A420FA-252C-4DA9-9195-CEEA34E1A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9B34E86-6094-4A13-8FA5-CAB33DC27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8253257-DEFF-4C3C-B7D9-E95CD303C9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AA2FE-2D08-4950-BEBD-1F020CA375C7}" type="datetimeFigureOut">
              <a:rPr lang="pt-PT" smtClean="0"/>
              <a:t>15/12/2022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D8BE5CC-56BA-4C28-A6F8-6B03F8AEE1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87F328D5-9428-4700-8F92-763EB9DB2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19E27-F9CE-4F47-AD96-80C48B62327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72594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1B087FE-8AEA-40AC-A27C-85E23853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59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FE03659-6AB1-4842-8C2C-CE98A42FB710}"/>
              </a:ext>
            </a:extLst>
          </p:cNvPr>
          <p:cNvSpPr txBox="1"/>
          <p:nvPr/>
        </p:nvSpPr>
        <p:spPr>
          <a:xfrm>
            <a:off x="524656" y="4446965"/>
            <a:ext cx="87197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2800" dirty="0">
                <a:effectLst/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Hoje, a </a:t>
            </a:r>
            <a:r>
              <a:rPr lang="pt-PT" sz="2800" dirty="0"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o</a:t>
            </a:r>
            <a:r>
              <a:rPr lang="pt-PT" sz="2800" dirty="0">
                <a:effectLst/>
                <a:latin typeface="Dubai" panose="020B0503030403030204" pitchFamily="34" charset="-78"/>
                <a:ea typeface="Arial Unicode MS"/>
                <a:cs typeface="Times New Roman" panose="02020603050405020304" pitchFamily="18" charset="0"/>
              </a:rPr>
              <a:t>ferta é para a Educação/Escolas</a:t>
            </a:r>
            <a:endParaRPr lang="pt-PT" sz="20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6075840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18 de fevereiro de 2023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3891B82-7DDC-430F-A2D9-8CE900B41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656" y="266215"/>
            <a:ext cx="10418164" cy="2816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3399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pt-PT" altLang="pt-PT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Yu Gothic UI Light" panose="020B0300000000000000" pitchFamily="34" charset="-128"/>
                <a:ea typeface="Yu Gothic UI Light" panose="020B0300000000000000" pitchFamily="34" charset="-128"/>
                <a:cs typeface="Calibri" panose="020F0502020204030204" pitchFamily="34" charset="0"/>
              </a:rPr>
              <a:t>Portugal: Educação Adventista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endParaRPr lang="pt-PT" altLang="pt-PT" sz="3200" b="1" dirty="0">
              <a:solidFill>
                <a:srgbClr val="000000"/>
              </a:solidFill>
              <a:latin typeface="Yu Gothic UI Light" panose="020B0300000000000000" pitchFamily="34" charset="-128"/>
              <a:ea typeface="Yu Gothic UI Light" panose="020B0300000000000000" pitchFamily="34" charset="-128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endParaRPr kumimoji="0" lang="pt-PT" altLang="pt-PT" sz="3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Yu Gothic UI Light" panose="020B0300000000000000" pitchFamily="34" charset="-128"/>
              <a:ea typeface="Yu Gothic UI Light" panose="020B0300000000000000" pitchFamily="34" charset="-128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9975" algn="l"/>
              </a:tabLst>
            </a:pPr>
            <a:r>
              <a:rPr kumimoji="0" lang="pt-PT" altLang="pt-PT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Mateus 5:16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pt-PT" altLang="pt-PT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ova Light" panose="020B0304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“Assim brilhe a vossa luz diante dos homens, para que vejam as vossas boas obras e glorifiquem a vosso Pai que está nos céus”.</a:t>
            </a:r>
            <a:r>
              <a:rPr kumimoji="0" lang="pt-PT" altLang="pt-PT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4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6075840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18 de fevereiro de 2023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F36DD85-ACD3-4546-978B-6ED509C25FA5}"/>
              </a:ext>
            </a:extLst>
          </p:cNvPr>
          <p:cNvSpPr txBox="1"/>
          <p:nvPr/>
        </p:nvSpPr>
        <p:spPr>
          <a:xfrm>
            <a:off x="1139483" y="365761"/>
            <a:ext cx="9355015" cy="3705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pt-PT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Tiago Barreto é um filho de Deus que foi transformado pela Educação Adventista.</a:t>
            </a:r>
          </a:p>
          <a:p>
            <a:pPr algn="r">
              <a:lnSpc>
                <a:spcPct val="150000"/>
              </a:lnSpc>
            </a:pPr>
            <a:r>
              <a:rPr lang="pt-PT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sua juventude, foi aluno da Rede Escolar Adventista do Sétimo Dia. Quando tinha 11 anos, os pais do Tiago emigraram, e ele passou a viver no Internato do CAOD. Esta foi a sua primeira experiência com a Igreja Adventista. </a:t>
            </a:r>
            <a:endParaRPr lang="pt-PT" sz="2600" dirty="0">
              <a:latin typeface="+mj-lt"/>
            </a:endParaRPr>
          </a:p>
        </p:txBody>
      </p:sp>
      <p:pic>
        <p:nvPicPr>
          <p:cNvPr id="1028" name="Picture 4" descr="Colégio Adventista de Oliveira do Douro">
            <a:extLst>
              <a:ext uri="{FF2B5EF4-FFF2-40B4-BE49-F238E27FC236}">
                <a16:creationId xmlns:a16="http://schemas.microsoft.com/office/drawing/2014/main" id="{FE87CD16-FE77-4721-85A2-63021FB89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40" y="3679786"/>
            <a:ext cx="3028950" cy="151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425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448416" y="6075840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18 de fevereiro de 2023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AEF7855-B0E4-46AA-8816-108D20FF535E}"/>
              </a:ext>
            </a:extLst>
          </p:cNvPr>
          <p:cNvSpPr txBox="1"/>
          <p:nvPr/>
        </p:nvSpPr>
        <p:spPr>
          <a:xfrm>
            <a:off x="942535" y="606998"/>
            <a:ext cx="9622300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pt-PT" sz="2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Ainda hoje o Tiago recorda o seu primeiro contacto com a Igreja e a Educação Adventista, a atração que sentia quando assistia às meditações matinais no Colégio, e como esses momentos contribuíam para a preparação da sua mente para o resto do dia. </a:t>
            </a:r>
          </a:p>
        </p:txBody>
      </p:sp>
    </p:spTree>
    <p:extLst>
      <p:ext uri="{BB962C8B-B14F-4D97-AF65-F5344CB8AC3E}">
        <p14:creationId xmlns:p14="http://schemas.microsoft.com/office/powerpoint/2010/main" val="3384386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6244656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18 de fevereiro de 2023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BA4ACBAE-9258-4869-A4B8-F493497A37C3}"/>
              </a:ext>
            </a:extLst>
          </p:cNvPr>
          <p:cNvSpPr txBox="1"/>
          <p:nvPr/>
        </p:nvSpPr>
        <p:spPr>
          <a:xfrm>
            <a:off x="369980" y="704599"/>
            <a:ext cx="9959926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PT" sz="2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Num mundo todo ele novo, longe de casa e dos familiares, a atenção dada pelos professores e pelos colegas trouxe à sua vida sensações e vivências que nunca tinha experimentado, e às quais não estava habituado. </a:t>
            </a:r>
            <a:endParaRPr lang="pt-PT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122" name="Picture 2" descr="Província do Rio - Formações - Vocação: chamado de Deus">
            <a:extLst>
              <a:ext uri="{FF2B5EF4-FFF2-40B4-BE49-F238E27FC236}">
                <a16:creationId xmlns:a16="http://schemas.microsoft.com/office/drawing/2014/main" id="{C665A9AF-0FDB-4527-B923-9BD8A67BF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44" y="3135521"/>
            <a:ext cx="3173362" cy="2111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630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955"/>
            <a:ext cx="12192000" cy="68580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6033636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18 de fevereiro de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851CF75-F1BD-4E73-8948-B3F68B627105}"/>
              </a:ext>
            </a:extLst>
          </p:cNvPr>
          <p:cNvSpPr txBox="1"/>
          <p:nvPr/>
        </p:nvSpPr>
        <p:spPr>
          <a:xfrm>
            <a:off x="689317" y="562754"/>
            <a:ext cx="9861452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pt-PT" sz="2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Tiago viveu no Internato do CAOD dos 11 aos 18 anos, e quando, hoje, olha para trás, as suas palavras são: “A Educação Adventista salvou a minha vida; os princípios que aprendi ensinaram-me que a dependência de Deus é a única forma de dar a volta às dificuldades da minha vida. </a:t>
            </a:r>
            <a:endParaRPr lang="pt-PT" sz="26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 descr="9 Versículos sobre o Chamado de Deus - BibliaComentada">
            <a:extLst>
              <a:ext uri="{FF2B5EF4-FFF2-40B4-BE49-F238E27FC236}">
                <a16:creationId xmlns:a16="http://schemas.microsoft.com/office/drawing/2014/main" id="{47AABF16-BDFE-4604-80B5-02CB10FFCC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988" y="3400864"/>
            <a:ext cx="3410462" cy="2269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194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8228" cy="700212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6216520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18 de fevereiro de 2023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FBD6C974-BF15-4C49-9417-D764DD259839}"/>
              </a:ext>
            </a:extLst>
          </p:cNvPr>
          <p:cNvSpPr txBox="1"/>
          <p:nvPr/>
        </p:nvSpPr>
        <p:spPr>
          <a:xfrm>
            <a:off x="717451" y="633046"/>
            <a:ext cx="9875520" cy="2430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pt-PT" sz="2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Todas as bênçãos que tenho – e agradeço todos os dias as bênçãos que Deus me tem dado – existem porque a Educação Adventista permitiu sempre que me mantivesse no caminho que Deus desenhou para mim, e tenho a certeza de que vai fazer o mesmo com as minhas filhas.” </a:t>
            </a:r>
          </a:p>
        </p:txBody>
      </p:sp>
      <p:pic>
        <p:nvPicPr>
          <p:cNvPr id="3074" name="Picture 2" descr="Arco-Íris • Infantário • Creche • Jardim de Infância • Faro">
            <a:extLst>
              <a:ext uri="{FF2B5EF4-FFF2-40B4-BE49-F238E27FC236}">
                <a16:creationId xmlns:a16="http://schemas.microsoft.com/office/drawing/2014/main" id="{099D6701-8DFD-4F6D-95CA-4D848F6EE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4" y="3428999"/>
            <a:ext cx="3001547" cy="2199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307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80326-FDDF-4D6A-B5F3-D5D3B88E8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48228" cy="7002128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6216520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18 de fevereiro de 2023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0E2BE45-F47B-49E4-A132-A7C3B42A60DD}"/>
              </a:ext>
            </a:extLst>
          </p:cNvPr>
          <p:cNvSpPr txBox="1"/>
          <p:nvPr/>
        </p:nvSpPr>
        <p:spPr>
          <a:xfrm>
            <a:off x="675247" y="632423"/>
            <a:ext cx="9917723" cy="3031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pt-PT" sz="26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O Tiago é pai de duas meninas, e escolheu para elas a educação em que acredita – a Educação Adventista, que mudou a sua vida; a educação que dará às suas filhas a preparação e o acompanhamento espiritual que ele próprio teve na sua infância. Atualmente, uma é aluna no Colégio Adventista e a outra na Creche e Jardim de Infância Arco Íris, em Setúbal.</a:t>
            </a:r>
          </a:p>
        </p:txBody>
      </p:sp>
      <p:pic>
        <p:nvPicPr>
          <p:cNvPr id="2050" name="Picture 2" descr="Colégio Adventista de Setúbal">
            <a:extLst>
              <a:ext uri="{FF2B5EF4-FFF2-40B4-BE49-F238E27FC236}">
                <a16:creationId xmlns:a16="http://schemas.microsoft.com/office/drawing/2014/main" id="{09096891-F1DC-44B8-AE78-316EB354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52" y="3873214"/>
            <a:ext cx="1827430" cy="181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52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09908306-79C2-4D1E-B38C-96828B9447C6}"/>
              </a:ext>
            </a:extLst>
          </p:cNvPr>
          <p:cNvSpPr txBox="1"/>
          <p:nvPr/>
        </p:nvSpPr>
        <p:spPr>
          <a:xfrm>
            <a:off x="5504688" y="5907024"/>
            <a:ext cx="3145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18 de fevereiro de 2023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440100E-8456-4D5D-AAD4-A4853893A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28" y="0"/>
            <a:ext cx="12448228" cy="700212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57B0975-0FA4-4529-817F-85E1417FECEC}"/>
              </a:ext>
            </a:extLst>
          </p:cNvPr>
          <p:cNvSpPr txBox="1"/>
          <p:nvPr/>
        </p:nvSpPr>
        <p:spPr>
          <a:xfrm>
            <a:off x="5504688" y="6230588"/>
            <a:ext cx="31455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100" dirty="0"/>
              <a:t>18 de fevereiro de 2023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9848BD5-E1D2-4B19-8F0C-3B0E84D0EC82}"/>
              </a:ext>
            </a:extLst>
          </p:cNvPr>
          <p:cNvSpPr txBox="1"/>
          <p:nvPr/>
        </p:nvSpPr>
        <p:spPr>
          <a:xfrm>
            <a:off x="253218" y="434899"/>
            <a:ext cx="10269415" cy="44622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pt-PT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 Educação Adventista prepara, transforma e salva pessoas para Jesus!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pt-PT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Hoje, é o dia da decisão, entreguemos os nossos pequeninos ao cuidado do nosso Grande Mestre para que eles cresçam no temor do Senhor.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pt-PT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Sejamos generosos nas nossas ofertas, para que estas instituições possam oferecer um trabalho cada fez melhor e possam educar crianças que não se compram e nem se vendem.</a:t>
            </a:r>
          </a:p>
          <a:p>
            <a:pPr algn="r">
              <a:lnSpc>
                <a:spcPct val="150000"/>
              </a:lnSpc>
              <a:spcAft>
                <a:spcPts val="600"/>
              </a:spcAft>
            </a:pPr>
            <a:r>
              <a:rPr lang="pt-PT" sz="2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Obrigado pela sua dedicação a este ministério.</a:t>
            </a:r>
          </a:p>
        </p:txBody>
      </p:sp>
    </p:spTree>
    <p:extLst>
      <p:ext uri="{BB962C8B-B14F-4D97-AF65-F5344CB8AC3E}">
        <p14:creationId xmlns:p14="http://schemas.microsoft.com/office/powerpoint/2010/main" val="14236631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497</Words>
  <Application>Microsoft Office PowerPoint</Application>
  <PresentationFormat>Ecrã Panorâmico</PresentationFormat>
  <Paragraphs>25</Paragraphs>
  <Slides>9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9</vt:i4>
      </vt:variant>
    </vt:vector>
  </HeadingPairs>
  <TitlesOfParts>
    <vt:vector size="16" baseType="lpstr">
      <vt:lpstr>Yu Gothic UI Light</vt:lpstr>
      <vt:lpstr>Arial</vt:lpstr>
      <vt:lpstr>Arial Nova Light</vt:lpstr>
      <vt:lpstr>Calibri</vt:lpstr>
      <vt:lpstr>Calibri Light</vt:lpstr>
      <vt:lpstr>Dubai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Miranda</dc:creator>
  <cp:lastModifiedBy>Isabel Miranda</cp:lastModifiedBy>
  <cp:revision>17</cp:revision>
  <dcterms:created xsi:type="dcterms:W3CDTF">2022-10-24T14:10:43Z</dcterms:created>
  <dcterms:modified xsi:type="dcterms:W3CDTF">2022-12-15T10:02:08Z</dcterms:modified>
</cp:coreProperties>
</file>