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48F7E-AD2A-42A3-988B-134FB6BAB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B791A9-F82C-49E8-A0BA-FD3B55935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1ED7916-242B-46F1-B4E6-1A2E11A3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97D6C3F-BDC9-4CF6-8C87-556BFD9F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948733-57D0-4C6E-BB79-1CA384F9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118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956E4-06EC-418F-84D2-F026921B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02628B7-4746-429B-9E52-DBF7E8095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81B7BF-D1DD-4862-A5D6-42B405E8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30106E0-A22F-4154-AE1B-84FD2727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54547A3-E934-40A0-9FAC-A1ABD60F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143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FDD60B-5DBA-452D-BA1A-793F32774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0866146-977E-406A-8EE1-6248DFB2A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B271FA3-4178-4749-B5E1-DD494F40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EFC8CE2-599F-4428-A049-03E4278A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C39AD08-7037-4561-8D3E-E02A7C71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094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4857E-AD9C-48C7-8A7A-CD63235B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9B9E9A-DA50-4A35-99E0-A351665C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D7C9DDB-A3F3-49B8-8C11-06F71DCAA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5DCAA5D-0572-497E-8C68-521C405E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6FEF5E8-06C1-41A8-BE9E-C94882DF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310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5C728-A30E-4BB5-8272-408ACC59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8E66F8-6C33-4111-89FF-94CC0C30F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0DA5FC-5892-4C2D-986C-282A7F1B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05EE648-7152-46B8-BA50-03B7424D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984183-5EA3-40B5-8563-0E952D3D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3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DAC25-FB2D-4CF2-864A-E31FA651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57B431E-68DF-42D3-A099-500CDA4B1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1DD873B-E058-4D65-8F42-CA4E1590A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CDD475E-70E6-49AC-90C1-7BF07917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AC41DDC-F4D0-4A9D-803F-0853B8FC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27F17CD-D53F-45E6-A26A-2F35EB88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675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CB13D-5A57-4E1F-B519-3867FCA9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EFF1A5D-E8AB-4592-A0FC-38E6F2672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76E0E7C-16AF-4CB9-B722-E58C2AC25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9CB0F52-B3B2-44E9-8262-B5842DB69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36AA1E4-F13E-4FFC-BAE4-CE0DCC67C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8C88DD7-F21B-4026-B120-35688993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39C6C57-9225-4F0B-80FE-07DF751D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DAF96A4-6C89-4AED-A1A4-57CE47D4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744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C9CF7-69E2-4005-9D87-8B41957B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7B420A6-C2C6-4989-AD12-C3B2EE0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A412FD8-D0D1-47CA-9C3C-3EB4235B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EC8E9AF-10D6-4925-BC00-05FE1695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883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603F4BB-0A56-45D2-B7F0-F27CA72B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578E34B-5B8E-4432-BBEE-78FCCE49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6408EFA-18CD-4A96-B8BA-ED34DE58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781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7D759-18E6-4902-8E1E-C9E2E1E0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D6EED55-B607-4AB4-96F4-B940A431C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A077438-7179-498F-9697-1C6CC6151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5AB56DE-B1C1-41DA-A72A-C2C2D0E6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D214156-DF3E-45AA-8992-61DE3276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A0FEBA0-E962-45B1-86DA-B445278D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75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71499-E7AD-4358-A8A2-6DB4DD06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8FF8336-41FF-4F37-94AC-CCB3BD447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795229D-4FDF-48B4-AFFD-1E7832DBB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F076831-93AB-49C8-AC5A-19D7BA21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1933FA6-1BE2-4EC0-B3E2-5667E3DA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0AD9BB0-38CD-4E45-83B8-2CA1F751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394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1A420FA-252C-4DA9-9195-CEEA34E1A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9B34E86-6094-4A13-8FA5-CAB33DC27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8253257-DEFF-4C3C-B7D9-E95CD303C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AA2FE-2D08-4950-BEBD-1F020CA375C7}" type="datetimeFigureOut">
              <a:rPr lang="pt-PT" smtClean="0"/>
              <a:t>14/12/2022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D8BE5CC-56BA-4C28-A6F8-6B03F8AEE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7F328D5-9428-4700-8F92-763EB9DB2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25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1B087FE-8AEA-40AC-A27C-85E23853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5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FE03659-6AB1-4842-8C2C-CE98A42FB710}"/>
              </a:ext>
            </a:extLst>
          </p:cNvPr>
          <p:cNvSpPr txBox="1"/>
          <p:nvPr/>
        </p:nvSpPr>
        <p:spPr>
          <a:xfrm>
            <a:off x="1555611" y="4427949"/>
            <a:ext cx="871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800" dirty="0">
                <a:effectLst/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Hoje, a </a:t>
            </a:r>
            <a:r>
              <a:rPr lang="pt-PT" sz="2800" dirty="0"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o</a:t>
            </a:r>
            <a:r>
              <a:rPr lang="pt-PT" sz="2800" dirty="0">
                <a:effectLst/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ferta é para o Fundo Local, Nacional e Mundial.</a:t>
            </a:r>
            <a:endParaRPr lang="pt-PT" sz="20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5907024"/>
            <a:ext cx="314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28 de janeiro de 2023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393CFC31-DE7A-4B21-96D1-C8845B4E8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260" y="409717"/>
            <a:ext cx="8540496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450708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pt-PT" altLang="pt-PT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Albânia: A </a:t>
            </a:r>
            <a:r>
              <a:rPr lang="pt-PT" altLang="pt-PT" sz="3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pt-PT" altLang="pt-PT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issão Mudou-</a:t>
            </a: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nos </a:t>
            </a:r>
          </a:p>
          <a:p>
            <a:pPr lvl="0"/>
            <a:endParaRPr lang="pt-PT" altLang="pt-PT" sz="28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kumimoji="0" lang="pt-PT" altLang="pt-PT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Mateus 28:19-20</a:t>
            </a:r>
            <a:r>
              <a:rPr kumimoji="0" lang="pt-PT" altLang="pt-PT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“Ide, portanto, fazei discípulos de todas as nações, batizando-os em nome do Pai e do Filho e do Espírito Santo, ensinando-os a guardar todas as coisas que vos ordenei; e eis que estou sempre convosco, até ao fim dos tempos."</a:t>
            </a:r>
            <a:r>
              <a:rPr kumimoji="0" lang="pt-PT" altLang="pt-P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pt-PT" alt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4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5907024"/>
            <a:ext cx="314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28 de janeiro de 2023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D1B705-78F1-47F1-9846-B959160C0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64" y="97279"/>
            <a:ext cx="10277856" cy="366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Quando Deus chamou Delmar e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Nati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* e a sua filha Clara, de três anos, para servirem como missionários na Albânia, o casal preparou-se para embarcar numa nova aventura com Deus. Sabiam que viver num país estrangeiro aumentaria o stress da sua zona de conforto. Não demorou muito para conhecerem alguns dos desafios que enfrentariam ao trabalhar para levar o evangelho à Albânia.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2052" name="Picture 4" descr="Albânia: dados gerais, mapa, bandeira, cultura - Mundo Educação">
            <a:extLst>
              <a:ext uri="{FF2B5EF4-FFF2-40B4-BE49-F238E27FC236}">
                <a16:creationId xmlns:a16="http://schemas.microsoft.com/office/drawing/2014/main" id="{134F8612-BBF4-4B54-A717-461C36F26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05" y="3336822"/>
            <a:ext cx="2231095" cy="2405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4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Old town Korçë, a photo from Korce, South | TrekEarth | Albania beach,  Albania, Tirana">
            <a:extLst>
              <a:ext uri="{FF2B5EF4-FFF2-40B4-BE49-F238E27FC236}">
                <a16:creationId xmlns:a16="http://schemas.microsoft.com/office/drawing/2014/main" id="{7F1D2804-794F-4DE3-A994-036DA6893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94" y="3393007"/>
            <a:ext cx="3145537" cy="2084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5907024"/>
            <a:ext cx="314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28 de janeiro de 2023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C76120-2363-4462-B5CD-AF8B66B61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1539"/>
            <a:ext cx="10351008" cy="366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Durante anos, a Albânia proibiu a religião. Ainda hoje não é uma prioridade para a maioria das pessoas. Há apenas 120 adventistas na Albânia. A família foi designada para servir na cidade de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Korcë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[KOR-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chuh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]. Eles tinham grandes planos, mas, apesar dos seus esforços, poucos estavam interessados 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​​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 estudos b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 Nova Light" panose="020B0304020202020204" pitchFamily="34" charset="0"/>
              </a:rPr>
              <a:t>í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blicos. Delmar estava desanimado. Todo o seu esfor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 Nova Light" panose="020B0304020202020204" pitchFamily="34" charset="0"/>
              </a:rPr>
              <a:t>ç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 não levou a nada.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363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5907024"/>
            <a:ext cx="314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28 de janeiro de 2023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391E9AC-B88E-45E1-A9F4-3B265540C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02" y="283631"/>
            <a:ext cx="9993135" cy="306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Então a família recebeu um chamado para pastorear uma grande igreja no Brasil. A oferta parecia perfeita, mas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Nati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não tinha tanta certeza assim. “Achas que fizemos tudo o que podíamos aqui? Sinto que Deus ainda tem um trabalho para nós.” O casal decidiu ficar e orar para que Deus os usasse.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5122" name="Picture 2" descr="Ponto de interrogação no vermelho • adesivos para a parede onde, o que,  razão | myloview.com.br">
            <a:extLst>
              <a:ext uri="{FF2B5EF4-FFF2-40B4-BE49-F238E27FC236}">
                <a16:creationId xmlns:a16="http://schemas.microsoft.com/office/drawing/2014/main" id="{FEF931A6-C6DF-4D18-B58B-DCD32AADE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90" b="7826"/>
          <a:stretch/>
        </p:blipFill>
        <p:spPr bwMode="auto">
          <a:xfrm>
            <a:off x="2773609" y="3117094"/>
            <a:ext cx="1896866" cy="19754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5319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" y="0"/>
            <a:ext cx="12448228" cy="700212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5907024"/>
            <a:ext cx="314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28 de janeiro de 2023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54F0230-58F3-4B0D-AD51-F7F0509AC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76" y="617925"/>
            <a:ext cx="9838944" cy="306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Delmar e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Nati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repararam que havia muitas crianças na vizinhança. Talvez trabalhar com as crianças fosse um bom começo. O casal preparou um campo de vólei e convidaram as crianças para brincar. Elas começaram a frequentar o pátio da igreja. Conheceram o Delmar e a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Nati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Eles só precisavam de levá-los para dentro da igreja.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6FC627-8470-4757-B679-3C393ED1C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10" y="3969482"/>
            <a:ext cx="2771775" cy="164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3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5907024"/>
            <a:ext cx="314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28 de janeiro de 2023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493769-B8B6-4883-BFF7-925EED29A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80" y="279374"/>
            <a:ext cx="9813622" cy="367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Ângela, um dos membros da igreja, trouxe o seu amigo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Fatjon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[FAHT-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ee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ohn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] para se divertir.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Fatjon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e Delmar começaram a falar sobre Deus, e então deram início a estudos da Bíblia. Delmar convidou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Fatjon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para fazer parte do grupo de jovens. "Excelente!" disse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Fatjon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“Quero ajudar estas crianças, e servir esta comunidade.” De imediato ficou a ajudar no trabalho com as crianças, e elas amavam-no.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66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5907024"/>
            <a:ext cx="314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28 de janeiro de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B4A1DE-DD6E-4055-B75F-C28CE9FDD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03" y="312340"/>
            <a:ext cx="9894970" cy="306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Fatjon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ajudou a reunir os jovens, e alguns começaram a fazer perguntas sobre Deus. Delmar ficou emocionado ao batizar </a:t>
            </a:r>
            <a:r>
              <a:rPr kumimoji="0" lang="pt-PT" altLang="pt-PT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Fatjon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, o seu primeiro batismo na Albânia!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 grupo de jovens da igreja aumentou com muitos rostos novos. O Centro de Influência da igreja está a crescer.</a:t>
            </a:r>
            <a:r>
              <a:rPr kumimoji="0" lang="pt-PT" altLang="pt-PT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49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5907024"/>
            <a:ext cx="314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28 de janeiro de 2023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4721F7-D0FD-4271-9329-C4D5470D4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28" y="612422"/>
            <a:ext cx="9986119" cy="244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À medida que Delmar e </a:t>
            </a:r>
            <a:r>
              <a:rPr kumimoji="0" lang="pt-PT" altLang="pt-PT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Nati</a:t>
            </a:r>
            <a:r>
              <a:rPr kumimoji="0" lang="pt-PT" altLang="pt-PT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continuam a servir na linha da frente na Albânia, nós também podemos servir na linha da frente da missão ao devolvermos os nossos dízimos e ao entregarmos as nossas Ofertas da Promessa fielmente a Deus e à Sua obra.</a:t>
            </a:r>
            <a:r>
              <a:rPr kumimoji="0" lang="pt-PT" altLang="pt-PT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endParaRPr kumimoji="0" lang="pt-PT" altLang="pt-PT" sz="4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5707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14567</TotalTime>
  <Words>553</Words>
  <Application>Microsoft Office PowerPoint</Application>
  <PresentationFormat>Ecrã Panorâmico</PresentationFormat>
  <Paragraphs>21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Dubai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Miranda</dc:creator>
  <cp:lastModifiedBy>Isabel Miranda</cp:lastModifiedBy>
  <cp:revision>11</cp:revision>
  <dcterms:created xsi:type="dcterms:W3CDTF">2022-10-24T14:10:43Z</dcterms:created>
  <dcterms:modified xsi:type="dcterms:W3CDTF">2022-12-14T10:54:44Z</dcterms:modified>
</cp:coreProperties>
</file>