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68" r:id="rId4"/>
    <p:sldId id="269" r:id="rId5"/>
    <p:sldId id="263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4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6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4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6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4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1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3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33" name="Rectangle 140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42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Telescópio Hubble da NASA capta impressionante registro de galáxia ...">
            <a:extLst>
              <a:ext uri="{FF2B5EF4-FFF2-40B4-BE49-F238E27FC236}">
                <a16:creationId xmlns:a16="http://schemas.microsoft.com/office/drawing/2014/main" id="{26A9D903-4D78-4FA6-B47F-AF85EDA5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2274" y="905933"/>
            <a:ext cx="10079456" cy="5039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46DD68-CFF1-41FC-92F8-6D7D732A3F91}"/>
              </a:ext>
            </a:extLst>
          </p:cNvPr>
          <p:cNvSpPr txBox="1"/>
          <p:nvPr/>
        </p:nvSpPr>
        <p:spPr>
          <a:xfrm>
            <a:off x="1072274" y="4528457"/>
            <a:ext cx="61471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 de culto</a:t>
            </a:r>
          </a:p>
          <a:p>
            <a:endParaRPr lang="pt-PT" dirty="0"/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3A9066E-B56F-4D90-86E2-1A381607AA62}"/>
              </a:ext>
            </a:extLst>
          </p:cNvPr>
          <p:cNvGrpSpPr/>
          <p:nvPr/>
        </p:nvGrpSpPr>
        <p:grpSpPr>
          <a:xfrm>
            <a:off x="9294367" y="5676964"/>
            <a:ext cx="2174820" cy="574701"/>
            <a:chOff x="9294367" y="5676964"/>
            <a:chExt cx="2174820" cy="574701"/>
          </a:xfrm>
        </p:grpSpPr>
        <p:pic>
          <p:nvPicPr>
            <p:cNvPr id="18" name="Imagem 17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21E321C1-09E3-4CE9-BB95-8975478DA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19" name="Imagem 18" descr="Uma imagem com lâmpada&#10;&#10;Descrição gerada automaticamente">
              <a:extLst>
                <a:ext uri="{FF2B5EF4-FFF2-40B4-BE49-F238E27FC236}">
                  <a16:creationId xmlns:a16="http://schemas.microsoft.com/office/drawing/2014/main" id="{DAD76C45-D978-40B8-8B38-95390FF27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20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A9B3A1B3-A273-42B4-B12A-AA12BB12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633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ubble Watches Stars in Bloom | NASA">
            <a:extLst>
              <a:ext uri="{FF2B5EF4-FFF2-40B4-BE49-F238E27FC236}">
                <a16:creationId xmlns:a16="http://schemas.microsoft.com/office/drawing/2014/main" id="{9D70D0D3-74B7-47AB-AFE0-403807AA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160" y="657154"/>
            <a:ext cx="9121679" cy="5039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C0F63347-33BB-4B94-8481-56836402623C}"/>
              </a:ext>
            </a:extLst>
          </p:cNvPr>
          <p:cNvSpPr txBox="1"/>
          <p:nvPr/>
        </p:nvSpPr>
        <p:spPr>
          <a:xfrm>
            <a:off x="1028430" y="125305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Adoração</a:t>
            </a:r>
            <a:endParaRPr lang="pt-PT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138632-B9E6-4888-8653-8B4866F79A10}"/>
              </a:ext>
            </a:extLst>
          </p:cNvPr>
          <p:cNvSpPr txBox="1"/>
          <p:nvPr/>
        </p:nvSpPr>
        <p:spPr>
          <a:xfrm>
            <a:off x="1359189" y="2615844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Louvor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45C334D-C699-46B6-8C2E-A995FA10C0C5}"/>
              </a:ext>
            </a:extLst>
          </p:cNvPr>
          <p:cNvSpPr txBox="1"/>
          <p:nvPr/>
        </p:nvSpPr>
        <p:spPr>
          <a:xfrm>
            <a:off x="915052" y="4128695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Gratidão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57F5A7D-2E77-4B17-A118-BE2265721ECA}"/>
              </a:ext>
            </a:extLst>
          </p:cNvPr>
          <p:cNvSpPr txBox="1"/>
          <p:nvPr/>
        </p:nvSpPr>
        <p:spPr>
          <a:xfrm>
            <a:off x="5099573" y="4616769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6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728BD2E-5B56-414F-8A3E-5ACE2F8DAB3B}"/>
              </a:ext>
            </a:extLst>
          </p:cNvPr>
          <p:cNvGrpSpPr/>
          <p:nvPr/>
        </p:nvGrpSpPr>
        <p:grpSpPr>
          <a:xfrm>
            <a:off x="9294367" y="5676964"/>
            <a:ext cx="2174820" cy="574701"/>
            <a:chOff x="9294367" y="5676964"/>
            <a:chExt cx="2174820" cy="574701"/>
          </a:xfrm>
        </p:grpSpPr>
        <p:pic>
          <p:nvPicPr>
            <p:cNvPr id="23" name="Imagem 22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04A37208-6C12-4863-ACF9-23FEDB870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24" name="Imagem 23" descr="Uma imagem com lâmpada&#10;&#10;Descrição gerada automaticamente">
              <a:extLst>
                <a:ext uri="{FF2B5EF4-FFF2-40B4-BE49-F238E27FC236}">
                  <a16:creationId xmlns:a16="http://schemas.microsoft.com/office/drawing/2014/main" id="{6290AFA6-1A6C-455A-9B1F-AAEC6B7A9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25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157EE1D2-046D-41AF-A0AD-971F02B42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716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Elul Reminds Us It's Time for a Personal Audit">
            <a:extLst>
              <a:ext uri="{FF2B5EF4-FFF2-40B4-BE49-F238E27FC236}">
                <a16:creationId xmlns:a16="http://schemas.microsoft.com/office/drawing/2014/main" id="{119B24C0-659B-4B4D-A1DA-044CB86FF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 bwMode="auto">
          <a:xfrm>
            <a:off x="20" y="16052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E049D1-DB89-492E-939F-A0979B463F3C}"/>
              </a:ext>
            </a:extLst>
          </p:cNvPr>
          <p:cNvSpPr txBox="1"/>
          <p:nvPr/>
        </p:nvSpPr>
        <p:spPr>
          <a:xfrm>
            <a:off x="1066800" y="628324"/>
            <a:ext cx="10058400" cy="4710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PT" sz="5400" i="1" dirty="0"/>
          </a:p>
          <a:p>
            <a:pPr algn="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“Três vezes no ano todo o varão entre ti aparecerá perante o Senhor, teu Deus, no lugar que escolher, na festa dos pães asmos, e na festa das semanas, e na festa dos tabernáculos; porém não aparecerá vazio perante o Senhor: Cada qual dará conforme à possibilidade da sua mão, conforme à bênção que o Senhor, teu Deus, te tiver dado.”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i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0FF93B-4BE8-4FE9-A4AE-3A25EA369F88}"/>
              </a:ext>
            </a:extLst>
          </p:cNvPr>
          <p:cNvSpPr txBox="1"/>
          <p:nvPr/>
        </p:nvSpPr>
        <p:spPr>
          <a:xfrm>
            <a:off x="6281924" y="4743400"/>
            <a:ext cx="478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>
                <a:latin typeface="+mj-lt"/>
              </a:rPr>
              <a:t>Deuteronómio 16:16, 17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34D630A-78D2-439F-BC83-DB2645289A3F}"/>
              </a:ext>
            </a:extLst>
          </p:cNvPr>
          <p:cNvGrpSpPr/>
          <p:nvPr/>
        </p:nvGrpSpPr>
        <p:grpSpPr>
          <a:xfrm>
            <a:off x="9294367" y="5676964"/>
            <a:ext cx="2174820" cy="574701"/>
            <a:chOff x="9294367" y="5676964"/>
            <a:chExt cx="2174820" cy="574701"/>
          </a:xfrm>
        </p:grpSpPr>
        <p:pic>
          <p:nvPicPr>
            <p:cNvPr id="25" name="Imagem 24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357A6C42-55F9-4785-AAF1-A51B3C464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26" name="Imagem 25" descr="Uma imagem com lâmpada&#10;&#10;Descrição gerada automaticamente">
              <a:extLst>
                <a:ext uri="{FF2B5EF4-FFF2-40B4-BE49-F238E27FC236}">
                  <a16:creationId xmlns:a16="http://schemas.microsoft.com/office/drawing/2014/main" id="{7CA777FC-5F48-456F-8127-56E3588DF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27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73F384BD-07DD-4E0A-9AC2-79F98AFA28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84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Elul Reminds Us It's Time for a Personal Audit">
            <a:extLst>
              <a:ext uri="{FF2B5EF4-FFF2-40B4-BE49-F238E27FC236}">
                <a16:creationId xmlns:a16="http://schemas.microsoft.com/office/drawing/2014/main" id="{119B24C0-659B-4B4D-A1DA-044CB86FF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02CC446-B894-4491-A5BB-C229BE0A5BA4}"/>
              </a:ext>
            </a:extLst>
          </p:cNvPr>
          <p:cNvSpPr txBox="1"/>
          <p:nvPr/>
        </p:nvSpPr>
        <p:spPr>
          <a:xfrm>
            <a:off x="1066800" y="256673"/>
            <a:ext cx="10058400" cy="4154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PT" sz="54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 o povo de Deus, no antigo Israel, ir ao Templo três vezes no ano, significava envolver-se ativamente numa grande festa espiritual!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Esta participação implicava levar ofertas! Manifestações de reconhecimento, de gratidão, de louvor e de adoração ao Deus Eterno.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P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Ao prestar culto esta manhã mantenha uma visão cósmica da Salvação, mas apoie também a Igreja local, nacional e mundial, na proporção em que Deus o tem abençoado!</a:t>
            </a:r>
            <a:endParaRPr lang="en-US" sz="5000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3374421-BA6D-442A-9B18-36307589BA5F}"/>
              </a:ext>
            </a:extLst>
          </p:cNvPr>
          <p:cNvGrpSpPr/>
          <p:nvPr/>
        </p:nvGrpSpPr>
        <p:grpSpPr>
          <a:xfrm>
            <a:off x="9294367" y="5676964"/>
            <a:ext cx="2174820" cy="574701"/>
            <a:chOff x="9294367" y="5676964"/>
            <a:chExt cx="2174820" cy="574701"/>
          </a:xfrm>
        </p:grpSpPr>
        <p:pic>
          <p:nvPicPr>
            <p:cNvPr id="19" name="Imagem 18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547EDD52-00A7-46F3-8362-432FE494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20" name="Imagem 19" descr="Uma imagem com lâmpada&#10;&#10;Descrição gerada automaticamente">
              <a:extLst>
                <a:ext uri="{FF2B5EF4-FFF2-40B4-BE49-F238E27FC236}">
                  <a16:creationId xmlns:a16="http://schemas.microsoft.com/office/drawing/2014/main" id="{1403C7B4-F110-46E8-A407-95B64F1C9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21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A57D457E-6BE2-4458-B1C7-01887D572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24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6" descr="NASA - NASA's Hubble Shows Milky Way is Destined for Head-On Collision">
            <a:extLst>
              <a:ext uri="{FF2B5EF4-FFF2-40B4-BE49-F238E27FC236}">
                <a16:creationId xmlns:a16="http://schemas.microsoft.com/office/drawing/2014/main" id="{680E03CD-7009-44A8-9408-F6D5AA1E4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Uma imagem com relva, exterior, edifício, casa&#10;&#10;Descrição gerada automaticamente">
            <a:extLst>
              <a:ext uri="{FF2B5EF4-FFF2-40B4-BE49-F238E27FC236}">
                <a16:creationId xmlns:a16="http://schemas.microsoft.com/office/drawing/2014/main" id="{DE478897-254D-41BC-A0CF-B69500990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5" t="13244" r="-681" b="3937"/>
          <a:stretch/>
        </p:blipFill>
        <p:spPr>
          <a:xfrm>
            <a:off x="-214242" y="2840853"/>
            <a:ext cx="5015883" cy="386178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Imagem 9" descr="Uma imagem com relva, exterior, edifício, campo&#10;&#10;Descrição gerada automaticamente">
            <a:extLst>
              <a:ext uri="{FF2B5EF4-FFF2-40B4-BE49-F238E27FC236}">
                <a16:creationId xmlns:a16="http://schemas.microsoft.com/office/drawing/2014/main" id="{CE57EE8F-63B7-4B00-A5C3-26E411493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6"/>
          <a:stretch/>
        </p:blipFill>
        <p:spPr>
          <a:xfrm>
            <a:off x="7000761" y="3504820"/>
            <a:ext cx="5405501" cy="28959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2" descr="Uma Igreja atenta às necessidades presentes">
            <a:extLst>
              <a:ext uri="{FF2B5EF4-FFF2-40B4-BE49-F238E27FC236}">
                <a16:creationId xmlns:a16="http://schemas.microsoft.com/office/drawing/2014/main" id="{FC6CBF2B-A096-461C-895D-7CCF4A87D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/>
          <a:stretch/>
        </p:blipFill>
        <p:spPr bwMode="auto">
          <a:xfrm>
            <a:off x="3179943" y="2333897"/>
            <a:ext cx="5737031" cy="4368743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A3B6D8F-EDE5-420C-991A-EA973D547798}"/>
              </a:ext>
            </a:extLst>
          </p:cNvPr>
          <p:cNvGrpSpPr/>
          <p:nvPr/>
        </p:nvGrpSpPr>
        <p:grpSpPr>
          <a:xfrm>
            <a:off x="9294367" y="5676964"/>
            <a:ext cx="2174820" cy="574701"/>
            <a:chOff x="9294367" y="5676964"/>
            <a:chExt cx="2174820" cy="574701"/>
          </a:xfrm>
        </p:grpSpPr>
        <p:pic>
          <p:nvPicPr>
            <p:cNvPr id="26" name="Imagem 25" descr="Uma imagem com vermelho, sentado, desenho, símbolo&#10;&#10;Descrição gerada automaticamente">
              <a:extLst>
                <a:ext uri="{FF2B5EF4-FFF2-40B4-BE49-F238E27FC236}">
                  <a16:creationId xmlns:a16="http://schemas.microsoft.com/office/drawing/2014/main" id="{E8483DF3-01B8-43DF-BBDF-C6C67D56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4367" y="5783811"/>
              <a:ext cx="874417" cy="416060"/>
            </a:xfrm>
            <a:prstGeom prst="rect">
              <a:avLst/>
            </a:prstGeom>
          </p:spPr>
        </p:pic>
        <p:pic>
          <p:nvPicPr>
            <p:cNvPr id="27" name="Imagem 26" descr="Uma imagem com lâmpada&#10;&#10;Descrição gerada automaticamente">
              <a:extLst>
                <a:ext uri="{FF2B5EF4-FFF2-40B4-BE49-F238E27FC236}">
                  <a16:creationId xmlns:a16="http://schemas.microsoft.com/office/drawing/2014/main" id="{60BFAA78-E08F-48A9-9524-2BF505BE0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89" t="5935" r="19962" b="9635"/>
            <a:stretch/>
          </p:blipFill>
          <p:spPr>
            <a:xfrm>
              <a:off x="10254676" y="5676964"/>
              <a:ext cx="633464" cy="574701"/>
            </a:xfrm>
            <a:prstGeom prst="rect">
              <a:avLst/>
            </a:prstGeom>
          </p:spPr>
        </p:pic>
        <p:pic>
          <p:nvPicPr>
            <p:cNvPr id="28" name="Picture 4" descr="Igreja Adventista do Sétimo Dia circular Logo Vector (.PDF) Free ...">
              <a:extLst>
                <a:ext uri="{FF2B5EF4-FFF2-40B4-BE49-F238E27FC236}">
                  <a16:creationId xmlns:a16="http://schemas.microsoft.com/office/drawing/2014/main" id="{E0270A94-1314-4C2C-BD64-286DA56E1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8868" y="5732322"/>
              <a:ext cx="460319" cy="4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84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165</Words>
  <Application>Microsoft Office PowerPoint</Application>
  <PresentationFormat>Ecrã Panorâmico</PresentationFormat>
  <Paragraphs>14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RetrospectVTI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Ferreira</dc:creator>
  <cp:lastModifiedBy>Fernando Ferreira</cp:lastModifiedBy>
  <cp:revision>18</cp:revision>
  <dcterms:created xsi:type="dcterms:W3CDTF">2020-05-07T10:39:48Z</dcterms:created>
  <dcterms:modified xsi:type="dcterms:W3CDTF">2020-05-19T07:15:08Z</dcterms:modified>
</cp:coreProperties>
</file>