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70" r:id="rId4"/>
    <p:sldId id="271" r:id="rId5"/>
    <p:sldId id="263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4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4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6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4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2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1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3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3" name="Rectangle 14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4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Telescópio Hubble da NASA capta impressionante registro de galáxia ...">
            <a:extLst>
              <a:ext uri="{FF2B5EF4-FFF2-40B4-BE49-F238E27FC236}">
                <a16:creationId xmlns:a16="http://schemas.microsoft.com/office/drawing/2014/main" id="{26A9D903-4D78-4FA6-B47F-AF85EDA5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274" y="905933"/>
            <a:ext cx="10079456" cy="50397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46DD68-CFF1-41FC-92F8-6D7D732A3F91}"/>
              </a:ext>
            </a:extLst>
          </p:cNvPr>
          <p:cNvSpPr txBox="1"/>
          <p:nvPr/>
        </p:nvSpPr>
        <p:spPr>
          <a:xfrm>
            <a:off x="1072274" y="4528457"/>
            <a:ext cx="6147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Enviados</a:t>
            </a:r>
            <a:endParaRPr lang="pt-PT" sz="60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34D630A-78D2-439F-BC83-DB2645289A3F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8" name="Imagem 17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357A6C42-55F9-4785-AAF1-A51B3C464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9" name="Imagem 18" descr="Uma imagem com lâmpada&#10;&#10;Descrição gerada automaticamente">
              <a:extLst>
                <a:ext uri="{FF2B5EF4-FFF2-40B4-BE49-F238E27FC236}">
                  <a16:creationId xmlns:a16="http://schemas.microsoft.com/office/drawing/2014/main" id="{7CA777FC-5F48-456F-8127-56E3588DF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20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73F384BD-07DD-4E0A-9AC2-79F98AFA2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633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ubble Watches Stars in Bloom | NASA">
            <a:extLst>
              <a:ext uri="{FF2B5EF4-FFF2-40B4-BE49-F238E27FC236}">
                <a16:creationId xmlns:a16="http://schemas.microsoft.com/office/drawing/2014/main" id="{9D70D0D3-74B7-47AB-AFE0-403807AA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160" y="657154"/>
            <a:ext cx="9121679" cy="50397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C0F63347-33BB-4B94-8481-56836402623C}"/>
              </a:ext>
            </a:extLst>
          </p:cNvPr>
          <p:cNvSpPr txBox="1"/>
          <p:nvPr/>
        </p:nvSpPr>
        <p:spPr>
          <a:xfrm>
            <a:off x="1028430" y="125305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Adoração</a:t>
            </a:r>
            <a:endParaRPr lang="pt-P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3138632-B9E6-4888-8653-8B4866F79A10}"/>
              </a:ext>
            </a:extLst>
          </p:cNvPr>
          <p:cNvSpPr txBox="1"/>
          <p:nvPr/>
        </p:nvSpPr>
        <p:spPr>
          <a:xfrm>
            <a:off x="1359189" y="261584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Louvor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45C334D-C699-46B6-8C2E-A995FA10C0C5}"/>
              </a:ext>
            </a:extLst>
          </p:cNvPr>
          <p:cNvSpPr txBox="1"/>
          <p:nvPr/>
        </p:nvSpPr>
        <p:spPr>
          <a:xfrm>
            <a:off x="915052" y="4128695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Gratidão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57F5A7D-2E77-4B17-A118-BE2265721ECA}"/>
              </a:ext>
            </a:extLst>
          </p:cNvPr>
          <p:cNvSpPr txBox="1"/>
          <p:nvPr/>
        </p:nvSpPr>
        <p:spPr>
          <a:xfrm>
            <a:off x="5099573" y="4616769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08F9102-01BE-4B88-87FE-4F4A3EBD12B0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5" name="Imagem 14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8A16DB96-FCC6-4DD7-B80D-4A7DBFFA2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6" name="Imagem 15" descr="Uma imagem com lâmpada&#10;&#10;Descrição gerada automaticamente">
              <a:extLst>
                <a:ext uri="{FF2B5EF4-FFF2-40B4-BE49-F238E27FC236}">
                  <a16:creationId xmlns:a16="http://schemas.microsoft.com/office/drawing/2014/main" id="{44D24B91-8885-4B8E-AC26-57EEB7AAF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7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3E54CCB3-4BA7-46A2-B593-9596A3609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716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 FONTE DA PALAVRA DE DEUS – Paróquia São pedro">
            <a:extLst>
              <a:ext uri="{FF2B5EF4-FFF2-40B4-BE49-F238E27FC236}">
                <a16:creationId xmlns:a16="http://schemas.microsoft.com/office/drawing/2014/main" id="{67A76829-BB93-489A-B6F6-B0643A4C9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8" b="68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8454EBE-43CC-45A7-BCAB-C2F1879540AD}"/>
              </a:ext>
            </a:extLst>
          </p:cNvPr>
          <p:cNvSpPr txBox="1"/>
          <p:nvPr/>
        </p:nvSpPr>
        <p:spPr>
          <a:xfrm>
            <a:off x="1066800" y="628324"/>
            <a:ext cx="10058400" cy="47106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PT" sz="5400" i="1" dirty="0"/>
          </a:p>
          <a:p>
            <a:r>
              <a:rPr lang="pt-PT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“Chamou a si os doze, e começou a enviá-los a dois e dois, e deu-lhes poder sobre os espíritos imundos;</a:t>
            </a:r>
          </a:p>
          <a:p>
            <a:r>
              <a:rPr lang="pt-PT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ordenou-lhes que nada tomassem para o caminho, senão somente um bordão; nem alforge, nem pão, nem dinheiro no cinto;</a:t>
            </a:r>
          </a:p>
          <a:p>
            <a:r>
              <a:rPr lang="pt-PT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 que calçassem alparcas, e que não vestissem duas túnicas.</a:t>
            </a:r>
          </a:p>
          <a:p>
            <a:r>
              <a:rPr lang="pt-PT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dizia-lhes: Na casa em que entrardes, ficai nela, até partirdes dali.”</a:t>
            </a:r>
          </a:p>
          <a:p>
            <a:r>
              <a:rPr lang="pt-PT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9E72159-5C77-4EF1-88DA-00ABE043FBC3}"/>
              </a:ext>
            </a:extLst>
          </p:cNvPr>
          <p:cNvSpPr txBox="1"/>
          <p:nvPr/>
        </p:nvSpPr>
        <p:spPr>
          <a:xfrm>
            <a:off x="6238379" y="4722320"/>
            <a:ext cx="478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dirty="0">
                <a:latin typeface="+mj-lt"/>
              </a:rPr>
              <a:t>Marcos 6:7, 10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11E36B7-A00F-4324-9315-5EB0FD6A45B8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1" name="Imagem 10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3ECBBD60-74D2-4955-890C-8B50DBCE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2" name="Imagem 11" descr="Uma imagem com lâmpada&#10;&#10;Descrição gerada automaticamente">
              <a:extLst>
                <a:ext uri="{FF2B5EF4-FFF2-40B4-BE49-F238E27FC236}">
                  <a16:creationId xmlns:a16="http://schemas.microsoft.com/office/drawing/2014/main" id="{071571DC-8CDC-449A-8FB2-8DB304AB4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3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A8C4D3DF-E9CC-4177-9D32-695C17D60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319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 FONTE DA PALAVRA DE DEUS – Paróquia São pedro">
            <a:extLst>
              <a:ext uri="{FF2B5EF4-FFF2-40B4-BE49-F238E27FC236}">
                <a16:creationId xmlns:a16="http://schemas.microsoft.com/office/drawing/2014/main" id="{67A76829-BB93-489A-B6F6-B0643A4C9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8" b="68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220F8CC-1BF6-48D8-92DA-2B73859D14A5}"/>
              </a:ext>
            </a:extLst>
          </p:cNvPr>
          <p:cNvSpPr txBox="1"/>
          <p:nvPr/>
        </p:nvSpPr>
        <p:spPr>
          <a:xfrm>
            <a:off x="1066800" y="540848"/>
            <a:ext cx="10058400" cy="39101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PT" sz="5400" i="1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Quando Jesus enviou os doze</a:t>
            </a:r>
            <a:r>
              <a:rPr lang="pt-PT" sz="3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disse-lhes </a:t>
            </a: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 não fizessem qualquer provisão para as suas viagens missionárias.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Deveriam ser apoiados e sustentados por aqueles a quem eram enviados.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missão local, nacional e mundial deve ser sustentada por todos quantos dela beneficiam. Escolha participar na Missão!</a:t>
            </a:r>
          </a:p>
          <a:p>
            <a:r>
              <a:rPr lang="pt-PT" dirty="0"/>
              <a:t> 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93FA9F7-8B47-4B53-A026-95CE77EA5430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1" name="Imagem 10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B25867F8-4906-4A79-9B6D-0AF02EBBD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2" name="Imagem 11" descr="Uma imagem com lâmpada&#10;&#10;Descrição gerada automaticamente">
              <a:extLst>
                <a:ext uri="{FF2B5EF4-FFF2-40B4-BE49-F238E27FC236}">
                  <a16:creationId xmlns:a16="http://schemas.microsoft.com/office/drawing/2014/main" id="{0FA64876-5E76-47AD-AB2A-87B9C84B8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3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270146EE-D83A-4266-B7BB-16A7719AA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257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NASA - NASA's Hubble Shows Milky Way is Destined for Head-On Collision">
            <a:extLst>
              <a:ext uri="{FF2B5EF4-FFF2-40B4-BE49-F238E27FC236}">
                <a16:creationId xmlns:a16="http://schemas.microsoft.com/office/drawing/2014/main" id="{0D71DD31-9FBB-4480-80A7-5CFF7E85B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55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A messe é grande. Rogai, portanto, ao dono da messe que mande ...">
            <a:extLst>
              <a:ext uri="{FF2B5EF4-FFF2-40B4-BE49-F238E27FC236}">
                <a16:creationId xmlns:a16="http://schemas.microsoft.com/office/drawing/2014/main" id="{480C4780-A742-42B7-AE4C-813395EB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66" y="2290354"/>
            <a:ext cx="5561874" cy="4171406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em enviarei? quem há de ir por nós? Alguém se habilita? – O blog ...">
            <a:extLst>
              <a:ext uri="{FF2B5EF4-FFF2-40B4-BE49-F238E27FC236}">
                <a16:creationId xmlns:a16="http://schemas.microsoft.com/office/drawing/2014/main" id="{32130574-0D00-4D5E-A645-894E3553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69" y="2827889"/>
            <a:ext cx="4425770" cy="2948693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2C75668-E73B-4D39-8829-FC237C872FCB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9" name="Imagem 8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A8F442EA-0B32-44E8-86FC-CEEABF64D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0" name="Imagem 9" descr="Uma imagem com lâmpada&#10;&#10;Descrição gerada automaticamente">
              <a:extLst>
                <a:ext uri="{FF2B5EF4-FFF2-40B4-BE49-F238E27FC236}">
                  <a16:creationId xmlns:a16="http://schemas.microsoft.com/office/drawing/2014/main" id="{8B32FFDB-ABB3-42F9-AB54-7FDA88E8D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1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5152FA05-128B-4DCD-B5C1-A14EF443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People Weep with Joy at Being Baptised in Uganda! - Good News ...">
            <a:extLst>
              <a:ext uri="{FF2B5EF4-FFF2-40B4-BE49-F238E27FC236}">
                <a16:creationId xmlns:a16="http://schemas.microsoft.com/office/drawing/2014/main" id="{BA57ADD2-0816-4437-9E6D-5B3460A31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r="24253"/>
          <a:stretch/>
        </p:blipFill>
        <p:spPr bwMode="auto">
          <a:xfrm>
            <a:off x="7472423" y="1893835"/>
            <a:ext cx="4671047" cy="3882747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141</Words>
  <Application>Microsoft Office PowerPoint</Application>
  <PresentationFormat>Ecrã Panorâmico</PresentationFormat>
  <Paragraphs>19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RetrospectVTI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Ferreira</dc:creator>
  <cp:lastModifiedBy>Fernando Ferreira</cp:lastModifiedBy>
  <cp:revision>10</cp:revision>
  <dcterms:created xsi:type="dcterms:W3CDTF">2020-05-14T17:33:12Z</dcterms:created>
  <dcterms:modified xsi:type="dcterms:W3CDTF">2020-05-21T11:25:05Z</dcterms:modified>
</cp:coreProperties>
</file>