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67" r:id="rId4"/>
    <p:sldId id="268" r:id="rId5"/>
    <p:sldId id="263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4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2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6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4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6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4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2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1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6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3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33" name="Rectangle 14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4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Telescópio Hubble da NASA capta impressionante registro de galáxia ...">
            <a:extLst>
              <a:ext uri="{FF2B5EF4-FFF2-40B4-BE49-F238E27FC236}">
                <a16:creationId xmlns:a16="http://schemas.microsoft.com/office/drawing/2014/main" id="{26A9D903-4D78-4FA6-B47F-AF85EDA5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274" y="905933"/>
            <a:ext cx="10079456" cy="50397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46DD68-CFF1-41FC-92F8-6D7D732A3F91}"/>
              </a:ext>
            </a:extLst>
          </p:cNvPr>
          <p:cNvSpPr txBox="1"/>
          <p:nvPr/>
        </p:nvSpPr>
        <p:spPr>
          <a:xfrm>
            <a:off x="1072273" y="4528457"/>
            <a:ext cx="7653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Cantem ao Senhor</a:t>
            </a:r>
            <a:endParaRPr lang="pt-PT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0E4BC42-8C2D-4987-9017-6A8D216A6EE8}"/>
              </a:ext>
            </a:extLst>
          </p:cNvPr>
          <p:cNvGrpSpPr/>
          <p:nvPr/>
        </p:nvGrpSpPr>
        <p:grpSpPr>
          <a:xfrm>
            <a:off x="9310624" y="5658310"/>
            <a:ext cx="2174820" cy="574701"/>
            <a:chOff x="9294367" y="5676964"/>
            <a:chExt cx="2174820" cy="574701"/>
          </a:xfrm>
        </p:grpSpPr>
        <p:pic>
          <p:nvPicPr>
            <p:cNvPr id="14" name="Imagem 13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B489E571-E01A-4A2F-8D00-30355D99D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15" name="Imagem 14" descr="Uma imagem com lâmpada&#10;&#10;Descrição gerada automaticamente">
              <a:extLst>
                <a:ext uri="{FF2B5EF4-FFF2-40B4-BE49-F238E27FC236}">
                  <a16:creationId xmlns:a16="http://schemas.microsoft.com/office/drawing/2014/main" id="{55AD14B3-F0B7-46B3-8AE5-724BC135C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16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24168B44-608C-4C78-A0F6-20360AEE7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633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ubble Watches Stars in Bloom | NASA">
            <a:extLst>
              <a:ext uri="{FF2B5EF4-FFF2-40B4-BE49-F238E27FC236}">
                <a16:creationId xmlns:a16="http://schemas.microsoft.com/office/drawing/2014/main" id="{9D70D0D3-74B7-47AB-AFE0-403807AA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5160" y="657154"/>
            <a:ext cx="9121679" cy="50397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C0F63347-33BB-4B94-8481-56836402623C}"/>
              </a:ext>
            </a:extLst>
          </p:cNvPr>
          <p:cNvSpPr txBox="1"/>
          <p:nvPr/>
        </p:nvSpPr>
        <p:spPr>
          <a:xfrm>
            <a:off x="1028430" y="125305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Adoração</a:t>
            </a:r>
            <a:endParaRPr lang="pt-P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3138632-B9E6-4888-8653-8B4866F79A10}"/>
              </a:ext>
            </a:extLst>
          </p:cNvPr>
          <p:cNvSpPr txBox="1"/>
          <p:nvPr/>
        </p:nvSpPr>
        <p:spPr>
          <a:xfrm>
            <a:off x="1359189" y="2615844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Louvor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45C334D-C699-46B6-8C2E-A995FA10C0C5}"/>
              </a:ext>
            </a:extLst>
          </p:cNvPr>
          <p:cNvSpPr txBox="1"/>
          <p:nvPr/>
        </p:nvSpPr>
        <p:spPr>
          <a:xfrm>
            <a:off x="915052" y="4128695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Gratidão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57F5A7D-2E77-4B17-A118-BE2265721ECA}"/>
              </a:ext>
            </a:extLst>
          </p:cNvPr>
          <p:cNvSpPr txBox="1"/>
          <p:nvPr/>
        </p:nvSpPr>
        <p:spPr>
          <a:xfrm>
            <a:off x="5099573" y="4616769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0EF7B65-FCF0-45B7-AC66-39244B3F3F51}"/>
              </a:ext>
            </a:extLst>
          </p:cNvPr>
          <p:cNvGrpSpPr/>
          <p:nvPr/>
        </p:nvGrpSpPr>
        <p:grpSpPr>
          <a:xfrm>
            <a:off x="9310624" y="5658310"/>
            <a:ext cx="2174820" cy="574701"/>
            <a:chOff x="9294367" y="5676964"/>
            <a:chExt cx="2174820" cy="574701"/>
          </a:xfrm>
        </p:grpSpPr>
        <p:pic>
          <p:nvPicPr>
            <p:cNvPr id="15" name="Imagem 14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31E3ED60-87C3-4CA9-875F-0686DEA92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16" name="Imagem 15" descr="Uma imagem com lâmpada&#10;&#10;Descrição gerada automaticamente">
              <a:extLst>
                <a:ext uri="{FF2B5EF4-FFF2-40B4-BE49-F238E27FC236}">
                  <a16:creationId xmlns:a16="http://schemas.microsoft.com/office/drawing/2014/main" id="{3108AE2D-8E0B-4B11-BD43-12F966B6D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17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A20235C8-4183-4A0C-8126-6C0C5D97A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7167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12" descr="File:Sol nascendo em Balneário Camboriú - Praia Central ...">
            <a:extLst>
              <a:ext uri="{FF2B5EF4-FFF2-40B4-BE49-F238E27FC236}">
                <a16:creationId xmlns:a16="http://schemas.microsoft.com/office/drawing/2014/main" id="{182AABEE-A92C-405F-8CF2-BD71C0B63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1E0F5F1-3B75-4AA7-8B91-99A5946241BC}"/>
              </a:ext>
            </a:extLst>
          </p:cNvPr>
          <p:cNvSpPr txBox="1"/>
          <p:nvPr/>
        </p:nvSpPr>
        <p:spPr>
          <a:xfrm>
            <a:off x="1193073" y="209004"/>
            <a:ext cx="10288607" cy="3866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r>
              <a:rPr lang="pt-PT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“Cantem ao Senhor um cântico novo; Cantem-no os habitantes da Terra inteira.</a:t>
            </a:r>
          </a:p>
          <a:p>
            <a:r>
              <a:rPr lang="pt-PT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Cantem para o Senhor. Deem louvores à força do Seu nome. (…)</a:t>
            </a:r>
          </a:p>
          <a:p>
            <a:r>
              <a:rPr lang="pt-PT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À Sua volta só há glória e majestade;</a:t>
            </a:r>
          </a:p>
          <a:p>
            <a:r>
              <a:rPr lang="pt-PT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Força e beleza é o que se encontra no Seu santuário.</a:t>
            </a:r>
          </a:p>
          <a:p>
            <a:r>
              <a:rPr lang="pt-PT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 todas as nações e raças da Terra confessem que só Deus é glorioso e forte.</a:t>
            </a:r>
          </a:p>
          <a:p>
            <a:r>
              <a:rPr lang="pt-PT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Deem-Lhe a glória que merece. Tragam-Lhe ofertas. Venham adorá-Lo.</a:t>
            </a:r>
          </a:p>
          <a:p>
            <a:r>
              <a:rPr lang="pt-PT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Adorem ao Senhor com a beleza de vidas cheias de santidade.”</a:t>
            </a:r>
            <a:endParaRPr lang="en-US" sz="50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589DA23-EA70-488B-B4F0-E1D102E86D0B}"/>
              </a:ext>
            </a:extLst>
          </p:cNvPr>
          <p:cNvSpPr txBox="1"/>
          <p:nvPr/>
        </p:nvSpPr>
        <p:spPr>
          <a:xfrm>
            <a:off x="6238379" y="4658152"/>
            <a:ext cx="4789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800" dirty="0">
                <a:latin typeface="+mj-lt"/>
              </a:rPr>
              <a:t>Salmo 96:1, 2 e 6-9</a:t>
            </a:r>
          </a:p>
          <a:p>
            <a:pPr algn="r"/>
            <a:r>
              <a:rPr lang="pt-PT" sz="2800" dirty="0">
                <a:latin typeface="+mj-lt"/>
              </a:rPr>
              <a:t> (</a:t>
            </a:r>
            <a:r>
              <a:rPr lang="pt-PT" sz="2400" dirty="0">
                <a:latin typeface="+mj-lt"/>
              </a:rPr>
              <a:t>O Livro)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DF6D6A6-18D7-43A7-8424-4A00EA9D472E}"/>
              </a:ext>
            </a:extLst>
          </p:cNvPr>
          <p:cNvGrpSpPr/>
          <p:nvPr/>
        </p:nvGrpSpPr>
        <p:grpSpPr>
          <a:xfrm>
            <a:off x="9310624" y="5658310"/>
            <a:ext cx="2174820" cy="574701"/>
            <a:chOff x="9294367" y="5676964"/>
            <a:chExt cx="2174820" cy="574701"/>
          </a:xfrm>
        </p:grpSpPr>
        <p:pic>
          <p:nvPicPr>
            <p:cNvPr id="11" name="Imagem 10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50F2DC19-0045-44D7-9CD0-7873DBA86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12" name="Imagem 11" descr="Uma imagem com lâmpada&#10;&#10;Descrição gerada automaticamente">
              <a:extLst>
                <a:ext uri="{FF2B5EF4-FFF2-40B4-BE49-F238E27FC236}">
                  <a16:creationId xmlns:a16="http://schemas.microsoft.com/office/drawing/2014/main" id="{8E203E54-C29D-4002-AD6F-7B9A6A3A7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13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ADB30346-5AC1-439E-9E7C-624162D16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259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12" descr="File:Sol nascendo em Balneário Camboriú - Praia Central ...">
            <a:extLst>
              <a:ext uri="{FF2B5EF4-FFF2-40B4-BE49-F238E27FC236}">
                <a16:creationId xmlns:a16="http://schemas.microsoft.com/office/drawing/2014/main" id="{182AABEE-A92C-405F-8CF2-BD71C0B63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F78C6E8-F573-44DB-8972-F624B239F202}"/>
              </a:ext>
            </a:extLst>
          </p:cNvPr>
          <p:cNvSpPr txBox="1"/>
          <p:nvPr/>
        </p:nvSpPr>
        <p:spPr>
          <a:xfrm>
            <a:off x="1029447" y="172336"/>
            <a:ext cx="10186736" cy="4427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PT" sz="5400" i="1" dirty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P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Universo e a Terra unem-se em louvor ao Criador. Junte-se a este coro celestial.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P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Ofereça o seu coração, o seu pensamento, tudo quanto é. Em reconhecimento consagre ao Senhor uma parte de tudo quanto o Senhor lhe tem dado!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P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Nesta manhã, inclua-se nessa multidão intergaláctica de adoradores. Apoie a missão local, nacional e mundial, para que Cristo venha!</a:t>
            </a:r>
          </a:p>
          <a:p>
            <a:endParaRPr lang="pt-PT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A1BC5B5-648B-48FB-A0F7-52915F446F4D}"/>
              </a:ext>
            </a:extLst>
          </p:cNvPr>
          <p:cNvGrpSpPr/>
          <p:nvPr/>
        </p:nvGrpSpPr>
        <p:grpSpPr>
          <a:xfrm>
            <a:off x="9310624" y="5658310"/>
            <a:ext cx="2174820" cy="574701"/>
            <a:chOff x="9294367" y="5676964"/>
            <a:chExt cx="2174820" cy="574701"/>
          </a:xfrm>
        </p:grpSpPr>
        <p:pic>
          <p:nvPicPr>
            <p:cNvPr id="11" name="Imagem 10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AF20B9AA-0D17-4E93-89BD-90420D024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12" name="Imagem 11" descr="Uma imagem com lâmpada&#10;&#10;Descrição gerada automaticamente">
              <a:extLst>
                <a:ext uri="{FF2B5EF4-FFF2-40B4-BE49-F238E27FC236}">
                  <a16:creationId xmlns:a16="http://schemas.microsoft.com/office/drawing/2014/main" id="{65E9927F-3EFF-4CE1-BDAE-6C68EA327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13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342A73AB-DF93-4466-9BEE-11E0BA90C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3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6" descr="NASA - NASA's Hubble Shows Milky Way is Destined for Head-On Collision">
            <a:extLst>
              <a:ext uri="{FF2B5EF4-FFF2-40B4-BE49-F238E27FC236}">
                <a16:creationId xmlns:a16="http://schemas.microsoft.com/office/drawing/2014/main" id="{680E03CD-7009-44A8-9408-F6D5AA1E4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PULSIONADA PELO ENVOLVIMENTO TOTAL DO MEMBRO, IGREJA ADVENTISTA ...">
            <a:extLst>
              <a:ext uri="{FF2B5EF4-FFF2-40B4-BE49-F238E27FC236}">
                <a16:creationId xmlns:a16="http://schemas.microsoft.com/office/drawing/2014/main" id="{D4D624AA-342D-4B15-A463-6BEF14FB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43" y="3349931"/>
            <a:ext cx="5926585" cy="3190478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 mundo clama por pequenas ações - Revista Renascer">
            <a:extLst>
              <a:ext uri="{FF2B5EF4-FFF2-40B4-BE49-F238E27FC236}">
                <a16:creationId xmlns:a16="http://schemas.microsoft.com/office/drawing/2014/main" id="{51E6DA4E-A3C9-49FB-A66A-0F353C414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38" y="2769150"/>
            <a:ext cx="5879285" cy="3527571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9D842A2E-B70D-4449-A36C-61FD2EF8D1A9}"/>
              </a:ext>
            </a:extLst>
          </p:cNvPr>
          <p:cNvGrpSpPr/>
          <p:nvPr/>
        </p:nvGrpSpPr>
        <p:grpSpPr>
          <a:xfrm>
            <a:off x="9310624" y="5658310"/>
            <a:ext cx="2174820" cy="574701"/>
            <a:chOff x="9294367" y="5676964"/>
            <a:chExt cx="2174820" cy="574701"/>
          </a:xfrm>
        </p:grpSpPr>
        <p:pic>
          <p:nvPicPr>
            <p:cNvPr id="11" name="Imagem 10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7211969C-F6CB-4C21-B2B8-6802C7E42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12" name="Imagem 11" descr="Uma imagem com lâmpada&#10;&#10;Descrição gerada automaticamente">
              <a:extLst>
                <a:ext uri="{FF2B5EF4-FFF2-40B4-BE49-F238E27FC236}">
                  <a16:creationId xmlns:a16="http://schemas.microsoft.com/office/drawing/2014/main" id="{E139C104-C713-403A-8D45-30AD6FFAD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14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52704193-355F-40FD-997A-2CADCA788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84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179</Words>
  <Application>Microsoft Office PowerPoint</Application>
  <PresentationFormat>Ecrã Panorâmico</PresentationFormat>
  <Paragraphs>18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RetrospectVTI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Ferreira</dc:creator>
  <cp:lastModifiedBy>Fernando Ferreira</cp:lastModifiedBy>
  <cp:revision>11</cp:revision>
  <dcterms:created xsi:type="dcterms:W3CDTF">2020-05-08T10:43:25Z</dcterms:created>
  <dcterms:modified xsi:type="dcterms:W3CDTF">2020-05-21T11:09:27Z</dcterms:modified>
</cp:coreProperties>
</file>