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72" r:id="rId5"/>
    <p:sldId id="273" r:id="rId6"/>
    <p:sldId id="259" r:id="rId7"/>
    <p:sldId id="260" r:id="rId8"/>
    <p:sldId id="274" r:id="rId9"/>
    <p:sldId id="268" r:id="rId10"/>
    <p:sldId id="276" r:id="rId11"/>
    <p:sldId id="264" r:id="rId12"/>
    <p:sldId id="275" r:id="rId13"/>
    <p:sldId id="271" r:id="rId14"/>
  </p:sldIdLst>
  <p:sldSz cx="9144000" cy="6858000" type="screen4x3"/>
  <p:notesSz cx="6858000" cy="9144000"/>
  <p:defaultTextStyle>
    <a:defPPr>
      <a:defRPr lang="pt-B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8" d="100"/>
          <a:sy n="58" d="100"/>
        </p:scale>
        <p:origin x="-96" y="-5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5573" y="2130425"/>
            <a:ext cx="8592854" cy="1470025"/>
          </a:xfrm>
        </p:spPr>
        <p:txBody>
          <a:bodyPr/>
          <a:lstStyle>
            <a:lvl1pPr>
              <a:defRPr sz="5400" b="1" cap="none" spc="0">
                <a:ln w="18415" cmpd="sng">
                  <a:solidFill>
                    <a:schemeClr val="tx1">
                      <a:alpha val="57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x-none" smtClean="0"/>
              <a:t>Click to edit Master title style</a:t>
            </a:r>
            <a:endParaRPr lang="pt-B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1" cap="none" spc="0">
                <a:ln w="18415" cmpd="sng">
                  <a:solidFill>
                    <a:schemeClr val="tx1">
                      <a:alpha val="5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pt-B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49286D-07B5-40B9-8471-77089642FA7B}" type="datetime1">
              <a:rPr lang="pt-BR"/>
              <a:pPr/>
              <a:t>24/03/2013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842448-0186-499A-919D-05A7F457F953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710C14B-DEF4-4004-B7B2-DADD097FDF4A}" type="datetime1">
              <a:rPr lang="pt-BR"/>
              <a:pPr/>
              <a:t>24/03/2013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759D01-D49A-45D9-8AC9-7EACC50F7EA9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F1AB0E-4251-427A-9223-873366BF99F6}" type="datetime1">
              <a:rPr lang="pt-BR"/>
              <a:pPr/>
              <a:t>24/03/2013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D5D899-C4D9-451A-8217-34D0CA1CDCD2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cap="none" spc="0">
                <a:ln w="18415" cmpd="sng">
                  <a:solidFill>
                    <a:schemeClr val="tx1">
                      <a:alpha val="4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st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0" cap="none" spc="0">
                <a:ln w="18415" cmpd="sng">
                  <a:solidFill>
                    <a:schemeClr val="tx1">
                      <a:lumMod val="95000"/>
                      <a:lumOff val="5000"/>
                      <a:alpha val="34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st="762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  <a:lvl2pPr>
              <a:defRPr b="0" cap="none" spc="0">
                <a:ln w="18415" cmpd="sng">
                  <a:solidFill>
                    <a:schemeClr val="tx1">
                      <a:lumMod val="95000"/>
                      <a:lumOff val="5000"/>
                      <a:alpha val="34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st="76200" dir="3600000" algn="tl" rotWithShape="0">
                    <a:srgbClr val="000000">
                      <a:alpha val="70000"/>
                    </a:srgbClr>
                  </a:outerShdw>
                </a:effectLst>
              </a:defRPr>
            </a:lvl2pPr>
            <a:lvl3pPr>
              <a:defRPr b="0" cap="none" spc="0">
                <a:ln w="18415" cmpd="sng">
                  <a:solidFill>
                    <a:schemeClr val="tx1">
                      <a:lumMod val="95000"/>
                      <a:lumOff val="5000"/>
                      <a:alpha val="34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st="76200" dir="3600000" algn="tl" rotWithShape="0">
                    <a:srgbClr val="000000">
                      <a:alpha val="70000"/>
                    </a:srgbClr>
                  </a:outerShdw>
                </a:effectLst>
              </a:defRPr>
            </a:lvl3pPr>
            <a:lvl4pPr>
              <a:defRPr b="0" cap="none" spc="0">
                <a:ln w="18415" cmpd="sng">
                  <a:solidFill>
                    <a:schemeClr val="tx1">
                      <a:lumMod val="95000"/>
                      <a:lumOff val="5000"/>
                      <a:alpha val="34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st="76200" dir="3600000" algn="tl" rotWithShape="0">
                    <a:srgbClr val="000000">
                      <a:alpha val="70000"/>
                    </a:srgbClr>
                  </a:outerShdw>
                </a:effectLst>
              </a:defRPr>
            </a:lvl4pPr>
            <a:lvl5pPr>
              <a:defRPr b="0" cap="none" spc="0">
                <a:ln w="18415" cmpd="sng">
                  <a:solidFill>
                    <a:schemeClr val="tx1">
                      <a:lumMod val="95000"/>
                      <a:lumOff val="5000"/>
                      <a:alpha val="34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st="76200" dir="3600000" algn="tl" rotWithShape="0">
                    <a:srgbClr val="000000">
                      <a:alpha val="70000"/>
                    </a:srgbClr>
                  </a:outerShdw>
                </a:effectLst>
              </a:defRPr>
            </a:lvl5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44F9C4-1E15-4D44-B92D-FC692C4CD1C5}" type="datetime1">
              <a:rPr lang="pt-BR"/>
              <a:pPr/>
              <a:t>24/03/2013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AAC1F0-2FBC-4002-AD5B-887F74633361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99F0BA-7AEF-443F-8A7A-0D87B68F0D43}" type="datetime1">
              <a:rPr lang="pt-BR"/>
              <a:pPr/>
              <a:t>24/03/2013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77BAE9-73EB-4097-BCEC-F68CE122FE2F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794B22-A65D-4AD2-BE82-3DC22F5627B2}" type="datetime1">
              <a:rPr lang="pt-BR"/>
              <a:pPr/>
              <a:t>24/03/2013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4252F6-28BA-427F-93EB-A7B5843D4DB5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0ED70E-54EA-400F-A24A-76CE73F0E179}" type="datetime1">
              <a:rPr lang="pt-BR"/>
              <a:pPr/>
              <a:t>24/03/2013</a:t>
            </a:fld>
            <a:endParaRPr lang="pt-B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9812EC-AD75-4909-ABEA-885CFAFC4220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8BC0151-A815-42A3-ABA4-2EA54F121832}" type="datetime1">
              <a:rPr lang="pt-BR"/>
              <a:pPr/>
              <a:t>24/03/2013</a:t>
            </a:fld>
            <a:endParaRPr lang="pt-B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D0C461-CDC4-4C3B-9FCA-25BFAA6A12D6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CF7DF4F-F7FC-4303-9ABA-CC491ED89841}" type="datetime1">
              <a:rPr lang="pt-BR"/>
              <a:pPr/>
              <a:t>24/03/2013</a:t>
            </a:fld>
            <a:endParaRPr lang="pt-BR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6FD050-87B9-4424-814B-6EE3ED7640BB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A31C18-03BD-4A91-A095-1B046132DF25}" type="datetime1">
              <a:rPr lang="pt-BR"/>
              <a:pPr/>
              <a:t>24/03/2013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C42500-9DC8-42D7-A938-61061C99F5AD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3F7B8A8-3C2F-46A0-8542-BCF185A2E322}" type="datetime1">
              <a:rPr lang="pt-BR"/>
              <a:pPr/>
              <a:t>24/03/2013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A44D04-4D93-4E45-B149-BEAA20263699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pt-BR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0B59FFC1-D606-4277-AD11-02D58A02238C}" type="datetime1">
              <a:rPr lang="pt-BR"/>
              <a:pPr/>
              <a:t>24/03/2013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4945612C-DB19-44B0-9CA0-7B61CD7CE15E}" type="slidenum">
              <a:rPr lang="pt-BR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3" descr="Konkret-Crowns_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Title 6"/>
          <p:cNvSpPr>
            <a:spLocks noGrp="1"/>
          </p:cNvSpPr>
          <p:nvPr>
            <p:ph type="title"/>
          </p:nvPr>
        </p:nvSpPr>
        <p:spPr>
          <a:xfrm>
            <a:off x="573088" y="4929188"/>
            <a:ext cx="8229600" cy="1143000"/>
          </a:xfrm>
        </p:spPr>
        <p:txBody>
          <a:bodyPr/>
          <a:lstStyle/>
          <a:p>
            <a:r>
              <a:rPr lang="pt-BR" b="1" i="1" dirty="0" smtClean="0">
                <a:ln w="18415" cmpd="sng">
                  <a:solidFill>
                    <a:schemeClr val="tx1">
                      <a:alpha val="53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rgbClr val="000000">
                      <a:alpha val="70000"/>
                    </a:srgbClr>
                  </a:outerShdw>
                </a:effectLst>
              </a:rPr>
              <a:t>Mordomia Cristã</a:t>
            </a:r>
            <a:endParaRPr lang="pt-BR" b="1" dirty="0" smtClean="0">
              <a:ln w="18415" cmpd="sng">
                <a:solidFill>
                  <a:schemeClr val="tx1">
                    <a:alpha val="53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Vertical Tex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3600" b="1" i="1" dirty="0" smtClean="0"/>
              <a:t>“Os que vêem a Cristo em Seu verdadeiro caráter, e O recebem no coração, têm a vida eterna. É por meio do Espírito que Cristo habita em nós; e o Espírito de Deus, recebido no coração pela fé, é o princípio da vida eterna.”</a:t>
            </a:r>
            <a:r>
              <a:rPr lang="pt-BR" sz="3600" dirty="0" smtClean="0"/>
              <a:t> </a:t>
            </a:r>
          </a:p>
          <a:p>
            <a:pPr>
              <a:buNone/>
            </a:pPr>
            <a:r>
              <a:rPr lang="pt-BR" sz="2800" i="1" dirty="0" smtClean="0"/>
              <a:t>					O </a:t>
            </a:r>
            <a:r>
              <a:rPr lang="pt-BR" sz="2800" i="1" dirty="0" smtClean="0"/>
              <a:t>Desejado de Todas as Nações</a:t>
            </a:r>
            <a:r>
              <a:rPr lang="pt-BR" sz="2800" dirty="0" smtClean="0"/>
              <a:t>, pág. 370.</a:t>
            </a:r>
            <a:endParaRPr lang="pt-BR" sz="28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 dirty="0" smtClean="0"/>
              <a:t>O ESPÍRITO SANTO EM NÓS</a:t>
            </a:r>
            <a:endParaRPr lang="pt-BR" b="1" dirty="0" smtClean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CONCLUSÃO</a:t>
            </a:r>
          </a:p>
        </p:txBody>
      </p:sp>
      <p:sp>
        <p:nvSpPr>
          <p:cNvPr id="15364" name="Vertical Tex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3600" b="1" cap="small" dirty="0" smtClean="0"/>
              <a:t>Recebemos o Espírito Santo quando aceitamos Jesus</a:t>
            </a:r>
          </a:p>
          <a:p>
            <a:pPr lvl="1"/>
            <a:r>
              <a:rPr lang="pt-BR" b="1" dirty="0" smtClean="0"/>
              <a:t>Neste dia começa um processo que pode chegar </a:t>
            </a:r>
            <a:r>
              <a:rPr lang="pt-BR" b="1" dirty="0" smtClean="0"/>
              <a:t>a encher-nos </a:t>
            </a:r>
            <a:r>
              <a:rPr lang="pt-BR" b="1" dirty="0" smtClean="0"/>
              <a:t>completamente do Espírito.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CONCLUSÃO</a:t>
            </a:r>
          </a:p>
        </p:txBody>
      </p:sp>
      <p:sp>
        <p:nvSpPr>
          <p:cNvPr id="15364" name="Vertical Tex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3600" b="1" cap="small" dirty="0" smtClean="0"/>
              <a:t>Uma mudança </a:t>
            </a:r>
            <a:r>
              <a:rPr lang="pt-BR" sz="3600" b="1" cap="small" dirty="0" smtClean="0"/>
              <a:t>na </a:t>
            </a:r>
            <a:r>
              <a:rPr lang="pt-BR" sz="3600" b="1" cap="small" dirty="0" smtClean="0"/>
              <a:t>nossa </a:t>
            </a:r>
            <a:r>
              <a:rPr lang="pt-BR" sz="3600" b="1" cap="small" dirty="0" smtClean="0"/>
              <a:t>vida</a:t>
            </a:r>
          </a:p>
          <a:p>
            <a:pPr lvl="1"/>
            <a:r>
              <a:rPr lang="pt-BR" b="1" dirty="0" smtClean="0"/>
              <a:t> Os nossos </a:t>
            </a:r>
            <a:r>
              <a:rPr lang="pt-BR" b="1" dirty="0" smtClean="0"/>
              <a:t>gostos e hábitos vão </a:t>
            </a:r>
            <a:r>
              <a:rPr lang="pt-BR" b="1" dirty="0" smtClean="0"/>
              <a:t>dando lugar aos gostos e </a:t>
            </a:r>
            <a:r>
              <a:rPr lang="pt-BR" b="1" dirty="0" smtClean="0"/>
              <a:t>hábitos de Jesus.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CONCLUSÃO</a:t>
            </a:r>
          </a:p>
        </p:txBody>
      </p:sp>
      <p:sp>
        <p:nvSpPr>
          <p:cNvPr id="15364" name="Vertical Tex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z="3600" b="1" cap="small" dirty="0" smtClean="0"/>
              <a:t>Recebemos o Espírito Santo </a:t>
            </a:r>
            <a:r>
              <a:rPr lang="pt-BR" sz="3600" b="1" cap="small" dirty="0" smtClean="0"/>
              <a:t>porque </a:t>
            </a:r>
            <a:r>
              <a:rPr lang="pt-BR" sz="3600" b="1" cap="small" dirty="0" smtClean="0"/>
              <a:t>sem Ele não podemos viver uma vida justa</a:t>
            </a:r>
          </a:p>
          <a:p>
            <a:pPr lvl="1"/>
            <a:r>
              <a:rPr lang="pt-BR" b="1" dirty="0" smtClean="0"/>
              <a:t>Não </a:t>
            </a:r>
            <a:r>
              <a:rPr lang="pt-BR" b="1" dirty="0" smtClean="0"/>
              <a:t>podemos, </a:t>
            </a:r>
            <a:r>
              <a:rPr lang="pt-BR" b="1" dirty="0" smtClean="0"/>
              <a:t>por nós </a:t>
            </a:r>
            <a:r>
              <a:rPr lang="pt-BR" b="1" dirty="0" smtClean="0"/>
              <a:t>mesmos, </a:t>
            </a:r>
            <a:r>
              <a:rPr lang="pt-BR" b="1" dirty="0" smtClean="0"/>
              <a:t>realizar as </a:t>
            </a:r>
            <a:r>
              <a:rPr lang="pt-BR" b="1" dirty="0" smtClean="0"/>
              <a:t>transformações </a:t>
            </a:r>
            <a:r>
              <a:rPr lang="pt-BR" b="1" dirty="0" smtClean="0"/>
              <a:t>necessárias. Só o </a:t>
            </a:r>
            <a:r>
              <a:rPr lang="pt-BR" b="1" dirty="0" smtClean="0"/>
              <a:t>Espírito Santo </a:t>
            </a:r>
            <a:r>
              <a:rPr lang="pt-BR" b="1" smtClean="0"/>
              <a:t>nos </a:t>
            </a:r>
            <a:r>
              <a:rPr lang="pt-BR" b="1" i="1" smtClean="0"/>
              <a:t>pode dar</a:t>
            </a:r>
            <a:r>
              <a:rPr lang="pt-BR" b="1" smtClean="0"/>
              <a:t> </a:t>
            </a:r>
            <a:r>
              <a:rPr lang="pt-BR" b="1" dirty="0" smtClean="0"/>
              <a:t>forças para isso.</a:t>
            </a:r>
            <a:endParaRPr lang="pt-BR" b="1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6" descr="Konkret-Crowns_B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itle 7"/>
          <p:cNvSpPr>
            <a:spLocks noGrp="1"/>
          </p:cNvSpPr>
          <p:nvPr>
            <p:ph type="title"/>
          </p:nvPr>
        </p:nvSpPr>
        <p:spPr>
          <a:xfrm>
            <a:off x="457200" y="4306888"/>
            <a:ext cx="8229600" cy="1143000"/>
          </a:xfrm>
        </p:spPr>
        <p:txBody>
          <a:bodyPr/>
          <a:lstStyle/>
          <a:p>
            <a:r>
              <a:rPr lang="pt-BR" sz="5500" b="1" dirty="0" smtClean="0">
                <a:ln w="18415" cmpd="sng">
                  <a:solidFill>
                    <a:schemeClr val="tx1">
                      <a:alpha val="6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st="101600" dir="3600000" algn="tl" rotWithShape="0">
                    <a:srgbClr val="000000">
                      <a:alpha val="70000"/>
                    </a:srgbClr>
                  </a:outerShdw>
                </a:effectLst>
              </a:rPr>
              <a:t>O Tempo de </a:t>
            </a:r>
            <a:r>
              <a:rPr lang="pt-BR" sz="5500" b="1" dirty="0" smtClean="0">
                <a:ln w="18415" cmpd="sng">
                  <a:solidFill>
                    <a:schemeClr val="tx1">
                      <a:alpha val="6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st="101600" dir="3600000" algn="tl" rotWithShape="0">
                    <a:srgbClr val="000000">
                      <a:alpha val="70000"/>
                    </a:srgbClr>
                  </a:outerShdw>
                </a:effectLst>
              </a:rPr>
              <a:t>O Receber </a:t>
            </a:r>
            <a:endParaRPr lang="pt-BR" sz="5500" b="1" dirty="0" smtClean="0">
              <a:ln w="18415" cmpd="sng">
                <a:solidFill>
                  <a:schemeClr val="tx1">
                    <a:alpha val="60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st="1016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itle 4"/>
          <p:cNvSpPr>
            <a:spLocks noGrp="1"/>
          </p:cNvSpPr>
          <p:nvPr>
            <p:ph type="title"/>
          </p:nvPr>
        </p:nvSpPr>
        <p:spPr>
          <a:xfrm>
            <a:off x="457200" y="124510"/>
            <a:ext cx="8229600" cy="1143000"/>
          </a:xfrm>
        </p:spPr>
        <p:txBody>
          <a:bodyPr/>
          <a:lstStyle/>
          <a:p>
            <a:r>
              <a:rPr lang="pt-BR" cap="small" dirty="0" smtClean="0"/>
              <a:t>SOMOS </a:t>
            </a:r>
            <a:r>
              <a:rPr lang="pt-BR" cap="small" dirty="0" smtClean="0"/>
              <a:t>CONTROLADOS ou </a:t>
            </a:r>
            <a:r>
              <a:rPr lang="pt-BR" cap="small" dirty="0" smtClean="0"/>
              <a:t>POR DEUS </a:t>
            </a:r>
            <a:r>
              <a:rPr lang="pt-BR" sz="3600" cap="small" dirty="0" smtClean="0"/>
              <a:t>OU</a:t>
            </a:r>
            <a:r>
              <a:rPr lang="pt-BR" cap="small" dirty="0" smtClean="0"/>
              <a:t> POR SATANÁS</a:t>
            </a:r>
            <a:endParaRPr lang="pt-BR" b="1" dirty="0" smtClean="0"/>
          </a:p>
        </p:txBody>
      </p:sp>
      <p:sp>
        <p:nvSpPr>
          <p:cNvPr id="15364" name="Vertical Tex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3600" b="1" dirty="0" smtClean="0"/>
              <a:t>Para todas as questões da vida </a:t>
            </a:r>
            <a:r>
              <a:rPr lang="pt-BR" sz="3600" b="1" dirty="0" smtClean="0"/>
              <a:t>há um meio-termo</a:t>
            </a:r>
            <a:r>
              <a:rPr lang="pt-BR" sz="3600" b="1" dirty="0" smtClean="0"/>
              <a:t>. </a:t>
            </a:r>
          </a:p>
          <a:p>
            <a:r>
              <a:rPr lang="pt-BR" sz="3600" b="1" dirty="0" smtClean="0"/>
              <a:t>Mas quando se </a:t>
            </a:r>
            <a:r>
              <a:rPr lang="pt-BR" sz="3600" b="1" dirty="0" smtClean="0"/>
              <a:t>fala </a:t>
            </a:r>
            <a:r>
              <a:rPr lang="pt-BR" sz="3600" b="1" dirty="0" smtClean="0"/>
              <a:t>de quem controla </a:t>
            </a:r>
            <a:r>
              <a:rPr lang="pt-BR" sz="3600" b="1" dirty="0" smtClean="0"/>
              <a:t>a nossa vida, </a:t>
            </a:r>
            <a:r>
              <a:rPr lang="pt-BR" sz="3600" b="1" dirty="0" smtClean="0"/>
              <a:t>não </a:t>
            </a:r>
            <a:r>
              <a:rPr lang="pt-BR" sz="3600" b="1" dirty="0" smtClean="0"/>
              <a:t>há meio-termo</a:t>
            </a:r>
            <a:r>
              <a:rPr lang="pt-BR" sz="3600" b="1" dirty="0" smtClean="0"/>
              <a:t>.</a:t>
            </a:r>
          </a:p>
          <a:p>
            <a:pPr>
              <a:buFont typeface="Arial" charset="0"/>
              <a:buNone/>
            </a:pPr>
            <a:endParaRPr lang="pt-BR" sz="3600" b="1" dirty="0" smtClean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itle 4"/>
          <p:cNvSpPr>
            <a:spLocks noGrp="1"/>
          </p:cNvSpPr>
          <p:nvPr>
            <p:ph type="title"/>
          </p:nvPr>
        </p:nvSpPr>
        <p:spPr>
          <a:xfrm>
            <a:off x="457200" y="124510"/>
            <a:ext cx="8229600" cy="1143000"/>
          </a:xfrm>
        </p:spPr>
        <p:txBody>
          <a:bodyPr/>
          <a:lstStyle/>
          <a:p>
            <a:r>
              <a:rPr lang="pt-BR" cap="small" dirty="0" smtClean="0"/>
              <a:t>CRISTÃOS </a:t>
            </a:r>
            <a:r>
              <a:rPr lang="pt-BR" cap="small" dirty="0" smtClean="0"/>
              <a:t>CONTROLADOS POR MÃOS </a:t>
            </a:r>
            <a:r>
              <a:rPr lang="pt-BR" cap="small" dirty="0" smtClean="0"/>
              <a:t>ERRADAS</a:t>
            </a:r>
            <a:endParaRPr lang="pt-BR" b="1" dirty="0" smtClean="0"/>
          </a:p>
        </p:txBody>
      </p:sp>
      <p:sp>
        <p:nvSpPr>
          <p:cNvPr id="15364" name="Vertical Tex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3600" b="1" dirty="0" smtClean="0"/>
              <a:t>O maior problema é que existem cristãos que pensam que podem controlar suas vidas. </a:t>
            </a:r>
          </a:p>
          <a:p>
            <a:r>
              <a:rPr lang="pt-BR" sz="3600" b="1" dirty="0" smtClean="0"/>
              <a:t>Esses </a:t>
            </a:r>
            <a:r>
              <a:rPr lang="pt-BR" sz="4000" b="1" dirty="0" smtClean="0"/>
              <a:t>cristãos</a:t>
            </a:r>
            <a:r>
              <a:rPr lang="pt-BR" sz="3600" b="1" dirty="0" smtClean="0"/>
              <a:t> pensam que se </a:t>
            </a:r>
            <a:r>
              <a:rPr lang="pt-BR" sz="3600" b="1" dirty="0" smtClean="0"/>
              <a:t>entregarem a sua vontade </a:t>
            </a:r>
            <a:r>
              <a:rPr lang="pt-BR" sz="3600" b="1" dirty="0" smtClean="0"/>
              <a:t>a Deus para que Ele faça </a:t>
            </a:r>
            <a:r>
              <a:rPr lang="pt-BR" sz="3600" b="1" dirty="0" smtClean="0"/>
              <a:t>na</a:t>
            </a:r>
            <a:r>
              <a:rPr lang="pt-BR" sz="3600" b="1" dirty="0" smtClean="0"/>
              <a:t> sua vida a </a:t>
            </a:r>
            <a:r>
              <a:rPr lang="pt-BR" sz="3600" b="1" dirty="0" smtClean="0"/>
              <a:t>Sua vontade, </a:t>
            </a:r>
            <a:r>
              <a:rPr lang="pt-BR" sz="3600" b="1" dirty="0" smtClean="0"/>
              <a:t>perdem o “livre </a:t>
            </a:r>
            <a:r>
              <a:rPr lang="pt-BR" sz="3600" b="1" dirty="0" smtClean="0"/>
              <a:t>arbítrio”.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itle 4"/>
          <p:cNvSpPr>
            <a:spLocks noGrp="1"/>
          </p:cNvSpPr>
          <p:nvPr>
            <p:ph type="title"/>
          </p:nvPr>
        </p:nvSpPr>
        <p:spPr>
          <a:xfrm>
            <a:off x="457200" y="124510"/>
            <a:ext cx="8229600" cy="1143000"/>
          </a:xfrm>
        </p:spPr>
        <p:txBody>
          <a:bodyPr/>
          <a:lstStyle/>
          <a:p>
            <a:r>
              <a:rPr lang="pt-BR" cap="small" dirty="0" smtClean="0"/>
              <a:t>CRISTÃOS CONTROLADOS POR MÃOS ERRADAS</a:t>
            </a:r>
            <a:endParaRPr lang="pt-BR" b="1" dirty="0" smtClean="0"/>
          </a:p>
        </p:txBody>
      </p:sp>
      <p:sp>
        <p:nvSpPr>
          <p:cNvPr id="15364" name="Vertical Tex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3600" b="1" dirty="0" smtClean="0"/>
              <a:t>Hoje </a:t>
            </a:r>
            <a:r>
              <a:rPr lang="pt-BR" sz="3600" b="1" dirty="0" smtClean="0"/>
              <a:t>deparamo-nos  exatamente com </a:t>
            </a:r>
            <a:r>
              <a:rPr lang="pt-BR" sz="3600" b="1" dirty="0" smtClean="0"/>
              <a:t>a</a:t>
            </a:r>
            <a:r>
              <a:rPr lang="pt-BR" sz="3600" b="1" dirty="0" smtClean="0"/>
              <a:t> mesma situação.</a:t>
            </a:r>
          </a:p>
          <a:p>
            <a:pPr lvl="1"/>
            <a:r>
              <a:rPr lang="pt-BR" b="1" dirty="0" smtClean="0"/>
              <a:t>Só a vontade  de Deus é a correta</a:t>
            </a:r>
          </a:p>
          <a:p>
            <a:pPr lvl="1"/>
            <a:r>
              <a:rPr lang="pt-BR" b="1" dirty="0" smtClean="0"/>
              <a:t>Quando tentamos tomar o controlo…</a:t>
            </a:r>
            <a:endParaRPr lang="pt-BR" b="1" dirty="0" smtClean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itle 4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pPr lvl="0"/>
            <a:r>
              <a:rPr lang="pt-BR" sz="4000" cap="small" dirty="0" smtClean="0"/>
              <a:t>QUEM </a:t>
            </a:r>
            <a:r>
              <a:rPr lang="pt-BR" sz="4000" cap="small" dirty="0" smtClean="0"/>
              <a:t>É QUE TE </a:t>
            </a:r>
            <a:r>
              <a:rPr lang="pt-BR" sz="4000" cap="small" dirty="0" smtClean="0"/>
              <a:t>CONTROLA?</a:t>
            </a:r>
            <a:endParaRPr lang="pt-BR" sz="4000" i="1" dirty="0"/>
          </a:p>
        </p:txBody>
      </p:sp>
      <p:sp>
        <p:nvSpPr>
          <p:cNvPr id="15364" name="Vertical Tex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3600" b="1" dirty="0" smtClean="0"/>
              <a:t>Talvez </a:t>
            </a:r>
            <a:r>
              <a:rPr lang="pt-BR" sz="3600" b="1" dirty="0" smtClean="0"/>
              <a:t>sejamos </a:t>
            </a:r>
            <a:r>
              <a:rPr lang="pt-BR" sz="3600" b="1" dirty="0" smtClean="0"/>
              <a:t>levado a pensar sobre </a:t>
            </a:r>
            <a:r>
              <a:rPr lang="pt-BR" sz="3600" b="1" dirty="0" smtClean="0"/>
              <a:t>isto hoje...</a:t>
            </a:r>
          </a:p>
          <a:p>
            <a:pPr lvl="1"/>
            <a:r>
              <a:rPr lang="pt-BR" b="1" dirty="0" smtClean="0"/>
              <a:t>A resposta  no entanto tem de ser individual.</a:t>
            </a:r>
            <a:endParaRPr lang="pt-BR" b="1" dirty="0" smtClean="0"/>
          </a:p>
          <a:p>
            <a:endParaRPr lang="pt-BR" sz="3600" b="1" dirty="0" smtClean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ESPÍRITO SANTO EM NÓS</a:t>
            </a:r>
            <a:endParaRPr lang="pt-BR" b="1" dirty="0" smtClean="0"/>
          </a:p>
        </p:txBody>
      </p:sp>
      <p:sp>
        <p:nvSpPr>
          <p:cNvPr id="15364" name="Vertical Tex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cap="small" dirty="0" smtClean="0"/>
              <a:t>Quando é que </a:t>
            </a:r>
            <a:r>
              <a:rPr lang="pt-BR" b="1" cap="small" dirty="0" smtClean="0"/>
              <a:t>recebemos o Espírito Santo?</a:t>
            </a:r>
          </a:p>
          <a:p>
            <a:pPr lvl="1"/>
            <a:r>
              <a:rPr lang="pt-BR" b="1" dirty="0" smtClean="0"/>
              <a:t>Atos 2:38</a:t>
            </a:r>
          </a:p>
          <a:p>
            <a:r>
              <a:rPr lang="pt-BR" b="1" cap="small" dirty="0" smtClean="0"/>
              <a:t>O que acontece quando recebemos o Espírito Santo?</a:t>
            </a:r>
          </a:p>
          <a:p>
            <a:pPr lvl="1"/>
            <a:r>
              <a:rPr lang="pt-BR" b="1" dirty="0" smtClean="0"/>
              <a:t>Rom.8:9 e 10</a:t>
            </a:r>
          </a:p>
          <a:p>
            <a:pPr>
              <a:buNone/>
            </a:pPr>
            <a:endParaRPr lang="pt-BR" b="1" dirty="0" smtClean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ESPÍRITO SANTO EM NÓS</a:t>
            </a:r>
            <a:endParaRPr lang="pt-BR" b="1" dirty="0" smtClean="0"/>
          </a:p>
        </p:txBody>
      </p:sp>
      <p:sp>
        <p:nvSpPr>
          <p:cNvPr id="15364" name="Vertical Tex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3600" b="1" cap="small" dirty="0" smtClean="0"/>
              <a:t>Por que recebemos o Espírito Santo?</a:t>
            </a:r>
          </a:p>
          <a:p>
            <a:pPr lvl="1"/>
            <a:r>
              <a:rPr lang="pt-BR" b="1" dirty="0" smtClean="0"/>
              <a:t>Por que não podemos viver uma vida justa sem o Espírito Santo.</a:t>
            </a:r>
          </a:p>
          <a:p>
            <a:pPr lvl="1"/>
            <a:r>
              <a:rPr lang="pt-BR" b="1" dirty="0" smtClean="0"/>
              <a:t>Rom.7:18-20.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Vertical Text Placeholder 5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/>
          <a:lstStyle/>
          <a:p>
            <a:pPr lvl="0"/>
            <a:r>
              <a:rPr lang="pt-PT" dirty="0" smtClean="0"/>
              <a:t>“</a:t>
            </a:r>
            <a:r>
              <a:rPr lang="pt-PT" b="1" i="1" dirty="0" smtClean="0"/>
              <a:t>Só Cristo nos pode ajudar e dar-nos a vitória. Cristo precisa de ser tudo em nós para nós; precisa de habitar no coração, a Sua vida deve circular em nós, como o sangue circula através das veias. O Seu Espírito precisa de ser um poder vitalizador que nos leve a influenciar outros, para se tornarem semelhantes a Cristo e santos</a:t>
            </a:r>
            <a:r>
              <a:rPr lang="pt-PT" dirty="0" smtClean="0"/>
              <a:t>”.</a:t>
            </a:r>
          </a:p>
          <a:p>
            <a:pPr lvl="1">
              <a:buNone/>
            </a:pPr>
            <a:r>
              <a:rPr lang="pt-PT" dirty="0" smtClean="0"/>
              <a:t>	</a:t>
            </a:r>
            <a:r>
              <a:rPr lang="pt-PT" dirty="0" smtClean="0"/>
              <a:t>				</a:t>
            </a:r>
            <a:r>
              <a:rPr lang="pt-PT" sz="3200" dirty="0" smtClean="0"/>
              <a:t> </a:t>
            </a:r>
            <a:r>
              <a:rPr lang="pt-PT" sz="2400" dirty="0" smtClean="0"/>
              <a:t>E</a:t>
            </a:r>
            <a:r>
              <a:rPr lang="pt-PT" sz="2400" dirty="0" smtClean="0"/>
              <a:t>. </a:t>
            </a:r>
            <a:r>
              <a:rPr lang="pt-PT" sz="2400" dirty="0" err="1" smtClean="0"/>
              <a:t>White</a:t>
            </a:r>
            <a:r>
              <a:rPr lang="pt-PT" sz="2400" dirty="0" smtClean="0"/>
              <a:t>, </a:t>
            </a:r>
            <a:r>
              <a:rPr lang="pt-PT" sz="2400" i="1" dirty="0" smtClean="0"/>
              <a:t>SDABC</a:t>
            </a:r>
            <a:r>
              <a:rPr lang="pt-PT" sz="2400" dirty="0" smtClean="0"/>
              <a:t>, (1980) vol.5, pág. </a:t>
            </a:r>
            <a:r>
              <a:rPr lang="pt-PT" sz="2400" dirty="0" smtClean="0"/>
              <a:t>1144.</a:t>
            </a:r>
            <a:endParaRPr lang="pt-PT" sz="2000" dirty="0" smtClean="0"/>
          </a:p>
          <a:p>
            <a:pPr>
              <a:buNone/>
            </a:pPr>
            <a:endParaRPr lang="pt-BR" sz="36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 dirty="0" smtClean="0"/>
              <a:t>O ESPÍRITO SANTO EM NÓS</a:t>
            </a:r>
            <a:endParaRPr lang="pt-BR" b="1" dirty="0" smtClean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226</TotalTime>
  <Words>404</Words>
  <Application>Microsoft Office PowerPoint</Application>
  <PresentationFormat>Apresentação no Ecrã (4:3)</PresentationFormat>
  <Paragraphs>39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13</vt:i4>
      </vt:variant>
    </vt:vector>
  </HeadingPairs>
  <TitlesOfParts>
    <vt:vector size="14" baseType="lpstr">
      <vt:lpstr>Office Theme</vt:lpstr>
      <vt:lpstr>Mordomia Cristã</vt:lpstr>
      <vt:lpstr>O Tempo de O Receber </vt:lpstr>
      <vt:lpstr>SOMOS CONTROLADOS ou POR DEUS OU POR SATANÁS</vt:lpstr>
      <vt:lpstr>CRISTÃOS CONTROLADOS POR MÃOS ERRADAS</vt:lpstr>
      <vt:lpstr>CRISTÃOS CONTROLADOS POR MÃOS ERRADAS</vt:lpstr>
      <vt:lpstr>QUEM É QUE TE CONTROLA?</vt:lpstr>
      <vt:lpstr>O ESPÍRITO SANTO EM NÓS</vt:lpstr>
      <vt:lpstr>O ESPÍRITO SANTO EM NÓS</vt:lpstr>
      <vt:lpstr>O ESPÍRITO SANTO EM NÓS</vt:lpstr>
      <vt:lpstr>O ESPÍRITO SANTO EM NÓS</vt:lpstr>
      <vt:lpstr>CONCLUSÃO</vt:lpstr>
      <vt:lpstr>CONCLUSÃO</vt:lpstr>
      <vt:lpstr>CONCLUSÃO</vt:lpstr>
    </vt:vector>
  </TitlesOfParts>
  <Company>IASD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Semana da Mordomia Cristã - AP</dc:title>
  <dc:creator>Cesar Guandalini</dc:creator>
  <cp:lastModifiedBy>daniel</cp:lastModifiedBy>
  <cp:revision>25</cp:revision>
  <dcterms:created xsi:type="dcterms:W3CDTF">2010-02-23T03:26:55Z</dcterms:created>
  <dcterms:modified xsi:type="dcterms:W3CDTF">2013-03-24T16:05:44Z</dcterms:modified>
</cp:coreProperties>
</file>