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98" r:id="rId2"/>
    <p:sldId id="267" r:id="rId3"/>
    <p:sldId id="314" r:id="rId4"/>
    <p:sldId id="300" r:id="rId5"/>
    <p:sldId id="301" r:id="rId6"/>
    <p:sldId id="321" r:id="rId7"/>
    <p:sldId id="302" r:id="rId8"/>
    <p:sldId id="303" r:id="rId9"/>
    <p:sldId id="316" r:id="rId10"/>
    <p:sldId id="304" r:id="rId11"/>
    <p:sldId id="305" r:id="rId12"/>
    <p:sldId id="317" r:id="rId13"/>
    <p:sldId id="306" r:id="rId14"/>
    <p:sldId id="318" r:id="rId15"/>
    <p:sldId id="308" r:id="rId16"/>
    <p:sldId id="307" r:id="rId17"/>
    <p:sldId id="319" r:id="rId18"/>
    <p:sldId id="309" r:id="rId19"/>
    <p:sldId id="320" r:id="rId20"/>
    <p:sldId id="310" r:id="rId21"/>
    <p:sldId id="311"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9"/>
    <p:restoredTop sz="94609"/>
  </p:normalViewPr>
  <p:slideViewPr>
    <p:cSldViewPr snapToGrid="0">
      <p:cViewPr varScale="1">
        <p:scale>
          <a:sx n="68" d="100"/>
          <a:sy n="68" d="100"/>
        </p:scale>
        <p:origin x="232" y="7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BC307-1015-4C15-A241-9E36DD48D1B9}" type="datetimeFigureOut">
              <a:rPr lang="de-CH" smtClean="0"/>
              <a:t>06.04.26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E5C88-0EEA-4FEF-8102-A8A90A73D9FF}" type="slidenum">
              <a:rPr lang="de-CH" smtClean="0"/>
              <a:t>‹nº›</a:t>
            </a:fld>
            <a:endParaRPr lang="de-CH"/>
          </a:p>
        </p:txBody>
      </p:sp>
    </p:spTree>
    <p:extLst>
      <p:ext uri="{BB962C8B-B14F-4D97-AF65-F5344CB8AC3E}">
        <p14:creationId xmlns:p14="http://schemas.microsoft.com/office/powerpoint/2010/main" val="17595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DFF654A-7554-4E4B-9F02-6F44B6EE5359}" type="slidenum">
              <a:rPr lang="de-DE" smtClean="0"/>
              <a:t>1</a:t>
            </a:fld>
            <a:endParaRPr lang="de-DE" dirty="0"/>
          </a:p>
        </p:txBody>
      </p:sp>
    </p:spTree>
    <p:extLst>
      <p:ext uri="{BB962C8B-B14F-4D97-AF65-F5344CB8AC3E}">
        <p14:creationId xmlns:p14="http://schemas.microsoft.com/office/powerpoint/2010/main" val="323402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07E5C88-0EEA-4FEF-8102-A8A90A73D9FF}" type="slidenum">
              <a:rPr lang="de-CH" smtClean="0"/>
              <a:t>12</a:t>
            </a:fld>
            <a:endParaRPr lang="de-CH"/>
          </a:p>
        </p:txBody>
      </p:sp>
    </p:spTree>
    <p:extLst>
      <p:ext uri="{BB962C8B-B14F-4D97-AF65-F5344CB8AC3E}">
        <p14:creationId xmlns:p14="http://schemas.microsoft.com/office/powerpoint/2010/main" val="374229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E5241-2225-E84C-67CB-24AF487F3C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89CC64-26BA-44E0-3BA5-957F29202E46}"/>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33E199BB-CF49-342D-7547-6B094D1EDA9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F54CC71-BA8D-A463-BE03-4CE395828899}"/>
              </a:ext>
            </a:extLst>
          </p:cNvPr>
          <p:cNvSpPr>
            <a:spLocks noGrp="1"/>
          </p:cNvSpPr>
          <p:nvPr>
            <p:ph type="sldNum" sz="quarter" idx="5"/>
          </p:nvPr>
        </p:nvSpPr>
        <p:spPr/>
        <p:txBody>
          <a:bodyPr/>
          <a:lstStyle/>
          <a:p>
            <a:fld id="{307E5C88-0EEA-4FEF-8102-A8A90A73D9FF}" type="slidenum">
              <a:rPr lang="de-CH" smtClean="0"/>
              <a:t>14</a:t>
            </a:fld>
            <a:endParaRPr lang="de-CH"/>
          </a:p>
        </p:txBody>
      </p:sp>
    </p:spTree>
    <p:extLst>
      <p:ext uri="{BB962C8B-B14F-4D97-AF65-F5344CB8AC3E}">
        <p14:creationId xmlns:p14="http://schemas.microsoft.com/office/powerpoint/2010/main" val="269265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CDE9-7E21-4268-CEE6-D3410B5803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F7C3FB-C84E-AF30-B143-D72B81FAF881}"/>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EF03D3B0-2C03-424C-DEE3-6D90EE4A883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36AC217-65AB-FAC7-8E34-9914EECA6313}"/>
              </a:ext>
            </a:extLst>
          </p:cNvPr>
          <p:cNvSpPr>
            <a:spLocks noGrp="1"/>
          </p:cNvSpPr>
          <p:nvPr>
            <p:ph type="sldNum" sz="quarter" idx="5"/>
          </p:nvPr>
        </p:nvSpPr>
        <p:spPr/>
        <p:txBody>
          <a:bodyPr/>
          <a:lstStyle/>
          <a:p>
            <a:fld id="{307E5C88-0EEA-4FEF-8102-A8A90A73D9FF}" type="slidenum">
              <a:rPr lang="de-CH" smtClean="0"/>
              <a:t>17</a:t>
            </a:fld>
            <a:endParaRPr lang="de-CH"/>
          </a:p>
        </p:txBody>
      </p:sp>
    </p:spTree>
    <p:extLst>
      <p:ext uri="{BB962C8B-B14F-4D97-AF65-F5344CB8AC3E}">
        <p14:creationId xmlns:p14="http://schemas.microsoft.com/office/powerpoint/2010/main" val="290237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8E75-EFAB-C565-3A33-C6E1BF798A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5CEBD2-ED75-B5B9-8B46-76DD83A40028}"/>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B0A6559B-84A0-35B3-9519-CB16205917E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43756BE-3A06-B7D2-E5F8-C8795F2B903B}"/>
              </a:ext>
            </a:extLst>
          </p:cNvPr>
          <p:cNvSpPr>
            <a:spLocks noGrp="1"/>
          </p:cNvSpPr>
          <p:nvPr>
            <p:ph type="sldNum" sz="quarter" idx="5"/>
          </p:nvPr>
        </p:nvSpPr>
        <p:spPr/>
        <p:txBody>
          <a:bodyPr/>
          <a:lstStyle/>
          <a:p>
            <a:fld id="{307E5C88-0EEA-4FEF-8102-A8A90A73D9FF}" type="slidenum">
              <a:rPr lang="de-CH" smtClean="0"/>
              <a:t>19</a:t>
            </a:fld>
            <a:endParaRPr lang="de-CH"/>
          </a:p>
        </p:txBody>
      </p:sp>
    </p:spTree>
    <p:extLst>
      <p:ext uri="{BB962C8B-B14F-4D97-AF65-F5344CB8AC3E}">
        <p14:creationId xmlns:p14="http://schemas.microsoft.com/office/powerpoint/2010/main" val="419145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AA814-C630-7D96-E96C-54E899CD677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60EA22EE-28F1-8A14-8E86-6FF76B19D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6739D4F-AFEC-6149-3A6D-3C6E2230570A}"/>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398EEF99-0F61-2E47-64FB-CACF07EA3E9B}"/>
              </a:ext>
            </a:extLst>
          </p:cNvPr>
          <p:cNvSpPr>
            <a:spLocks noGrp="1"/>
          </p:cNvSpPr>
          <p:nvPr>
            <p:ph type="ftr" sz="quarter" idx="11"/>
          </p:nvPr>
        </p:nvSpPr>
        <p:spPr/>
        <p:txBody>
          <a:bodyPr/>
          <a:lstStyle/>
          <a:p>
            <a:endParaRPr lang="ro-RO"/>
          </a:p>
        </p:txBody>
      </p:sp>
      <p:sp>
        <p:nvSpPr>
          <p:cNvPr id="6" name="Foliennummernplatzhalter 5">
            <a:extLst>
              <a:ext uri="{FF2B5EF4-FFF2-40B4-BE49-F238E27FC236}">
                <a16:creationId xmlns:a16="http://schemas.microsoft.com/office/drawing/2014/main" id="{7896A891-8843-150C-A765-5773FBD9DF30}"/>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302992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F198D-46BE-146D-3EE0-4097D6C9EEEC}"/>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E2AE1B4-11D0-E51F-A6CB-5486E8A0D2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34BD53E-1365-BFAF-8D7D-D4DEE72AF71B}"/>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A0BEEDC0-A6F4-1CBC-71F4-AC423A2D62C0}"/>
              </a:ext>
            </a:extLst>
          </p:cNvPr>
          <p:cNvSpPr>
            <a:spLocks noGrp="1"/>
          </p:cNvSpPr>
          <p:nvPr>
            <p:ph type="ftr" sz="quarter" idx="11"/>
          </p:nvPr>
        </p:nvSpPr>
        <p:spPr/>
        <p:txBody>
          <a:bodyPr/>
          <a:lstStyle/>
          <a:p>
            <a:endParaRPr lang="ro-RO"/>
          </a:p>
        </p:txBody>
      </p:sp>
      <p:sp>
        <p:nvSpPr>
          <p:cNvPr id="6" name="Foliennummernplatzhalter 5">
            <a:extLst>
              <a:ext uri="{FF2B5EF4-FFF2-40B4-BE49-F238E27FC236}">
                <a16:creationId xmlns:a16="http://schemas.microsoft.com/office/drawing/2014/main" id="{8A7D4D1D-3FAF-38C9-A93E-1D3FA2AE3350}"/>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22845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8B6A603-BEAF-66D0-99EF-B2C163FA4C4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71188EFA-B104-E255-1D57-E4333908B30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C58E9A3-74BF-51E6-ACDB-B0533888049A}"/>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276FBFB2-1750-689A-86F9-9C170AC0120C}"/>
              </a:ext>
            </a:extLst>
          </p:cNvPr>
          <p:cNvSpPr>
            <a:spLocks noGrp="1"/>
          </p:cNvSpPr>
          <p:nvPr>
            <p:ph type="ftr" sz="quarter" idx="11"/>
          </p:nvPr>
        </p:nvSpPr>
        <p:spPr/>
        <p:txBody>
          <a:bodyPr/>
          <a:lstStyle/>
          <a:p>
            <a:endParaRPr lang="ro-RO"/>
          </a:p>
        </p:txBody>
      </p:sp>
      <p:sp>
        <p:nvSpPr>
          <p:cNvPr id="6" name="Foliennummernplatzhalter 5">
            <a:extLst>
              <a:ext uri="{FF2B5EF4-FFF2-40B4-BE49-F238E27FC236}">
                <a16:creationId xmlns:a16="http://schemas.microsoft.com/office/drawing/2014/main" id="{303FD7A9-DDC3-262C-EAD3-E85A853E1579}"/>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58543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2A935-28D6-63FE-BA10-D2A9C603D21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2E67815-DE39-125D-1DBF-F58D40F4ECE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8DEA399-4A94-9C0C-C7C3-293F07CC6A28}"/>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019313E1-E787-7839-6E2B-8FB57F3D9E70}"/>
              </a:ext>
            </a:extLst>
          </p:cNvPr>
          <p:cNvSpPr>
            <a:spLocks noGrp="1"/>
          </p:cNvSpPr>
          <p:nvPr>
            <p:ph type="ftr" sz="quarter" idx="11"/>
          </p:nvPr>
        </p:nvSpPr>
        <p:spPr/>
        <p:txBody>
          <a:bodyPr/>
          <a:lstStyle/>
          <a:p>
            <a:endParaRPr lang="ro-RO"/>
          </a:p>
        </p:txBody>
      </p:sp>
      <p:sp>
        <p:nvSpPr>
          <p:cNvPr id="6" name="Foliennummernplatzhalter 5">
            <a:extLst>
              <a:ext uri="{FF2B5EF4-FFF2-40B4-BE49-F238E27FC236}">
                <a16:creationId xmlns:a16="http://schemas.microsoft.com/office/drawing/2014/main" id="{AC78EF90-7A11-A811-13F7-A200E84A5723}"/>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219983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78F7F-B1B1-D667-15CF-739EBAD949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CBBB3906-72AB-8DB5-AA89-854CEF3D9E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D1374A0-C42F-AE20-B7E8-4D7A5D4C2559}"/>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6496C310-CF92-D968-329F-054ABC259252}"/>
              </a:ext>
            </a:extLst>
          </p:cNvPr>
          <p:cNvSpPr>
            <a:spLocks noGrp="1"/>
          </p:cNvSpPr>
          <p:nvPr>
            <p:ph type="ftr" sz="quarter" idx="11"/>
          </p:nvPr>
        </p:nvSpPr>
        <p:spPr/>
        <p:txBody>
          <a:bodyPr/>
          <a:lstStyle/>
          <a:p>
            <a:endParaRPr lang="ro-RO"/>
          </a:p>
        </p:txBody>
      </p:sp>
      <p:sp>
        <p:nvSpPr>
          <p:cNvPr id="6" name="Foliennummernplatzhalter 5">
            <a:extLst>
              <a:ext uri="{FF2B5EF4-FFF2-40B4-BE49-F238E27FC236}">
                <a16:creationId xmlns:a16="http://schemas.microsoft.com/office/drawing/2014/main" id="{68B1F182-0C03-165D-BB7E-C01686311AC4}"/>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4517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7B007-3318-14DA-0FAC-6B80C47FA10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CC93D69-CCDF-4EBA-ED7D-C151E636E9E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1FC2A8B2-D2D5-6826-8F0F-9BE3D01E9C7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04B36239-0895-CDBA-1DAE-574AD9D448E4}"/>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6" name="Fußzeilenplatzhalter 5">
            <a:extLst>
              <a:ext uri="{FF2B5EF4-FFF2-40B4-BE49-F238E27FC236}">
                <a16:creationId xmlns:a16="http://schemas.microsoft.com/office/drawing/2014/main" id="{ABAD719F-9FB1-D010-77E7-B00637D58A86}"/>
              </a:ext>
            </a:extLst>
          </p:cNvPr>
          <p:cNvSpPr>
            <a:spLocks noGrp="1"/>
          </p:cNvSpPr>
          <p:nvPr>
            <p:ph type="ftr" sz="quarter" idx="11"/>
          </p:nvPr>
        </p:nvSpPr>
        <p:spPr/>
        <p:txBody>
          <a:bodyPr/>
          <a:lstStyle/>
          <a:p>
            <a:endParaRPr lang="ro-RO"/>
          </a:p>
        </p:txBody>
      </p:sp>
      <p:sp>
        <p:nvSpPr>
          <p:cNvPr id="7" name="Foliennummernplatzhalter 6">
            <a:extLst>
              <a:ext uri="{FF2B5EF4-FFF2-40B4-BE49-F238E27FC236}">
                <a16:creationId xmlns:a16="http://schemas.microsoft.com/office/drawing/2014/main" id="{8D90F5E1-F763-1506-7F0C-A71F7C66BFEA}"/>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110890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C2AA0-5823-D850-D8D3-751ED638FE65}"/>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C1055C1-1E6E-22A6-824C-3AB7C19D4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07D266-D650-343E-065F-DC52B236D60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A6BAE3D-7886-32BF-42F7-EFC5C7C2A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F2B3355-CC72-E21E-5597-33D12B6264C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1A953606-E726-37F7-DCF5-8DC096C70133}"/>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8" name="Fußzeilenplatzhalter 7">
            <a:extLst>
              <a:ext uri="{FF2B5EF4-FFF2-40B4-BE49-F238E27FC236}">
                <a16:creationId xmlns:a16="http://schemas.microsoft.com/office/drawing/2014/main" id="{5F7FECC5-1796-1883-9273-1157EFCB84CB}"/>
              </a:ext>
            </a:extLst>
          </p:cNvPr>
          <p:cNvSpPr>
            <a:spLocks noGrp="1"/>
          </p:cNvSpPr>
          <p:nvPr>
            <p:ph type="ftr" sz="quarter" idx="11"/>
          </p:nvPr>
        </p:nvSpPr>
        <p:spPr/>
        <p:txBody>
          <a:bodyPr/>
          <a:lstStyle/>
          <a:p>
            <a:endParaRPr lang="ro-RO"/>
          </a:p>
        </p:txBody>
      </p:sp>
      <p:sp>
        <p:nvSpPr>
          <p:cNvPr id="9" name="Foliennummernplatzhalter 8">
            <a:extLst>
              <a:ext uri="{FF2B5EF4-FFF2-40B4-BE49-F238E27FC236}">
                <a16:creationId xmlns:a16="http://schemas.microsoft.com/office/drawing/2014/main" id="{0BED07AD-1CA1-1DE0-0116-AD6379911856}"/>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252618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DF1F2-A97C-5BF6-BDF7-E2CC3F17AD2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1859DDDD-A7E2-00A9-8D41-B25CAC89C21D}"/>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4" name="Fußzeilenplatzhalter 3">
            <a:extLst>
              <a:ext uri="{FF2B5EF4-FFF2-40B4-BE49-F238E27FC236}">
                <a16:creationId xmlns:a16="http://schemas.microsoft.com/office/drawing/2014/main" id="{9D382DBE-840B-F30E-4F43-314FC321A190}"/>
              </a:ext>
            </a:extLst>
          </p:cNvPr>
          <p:cNvSpPr>
            <a:spLocks noGrp="1"/>
          </p:cNvSpPr>
          <p:nvPr>
            <p:ph type="ftr" sz="quarter" idx="11"/>
          </p:nvPr>
        </p:nvSpPr>
        <p:spPr/>
        <p:txBody>
          <a:bodyPr/>
          <a:lstStyle/>
          <a:p>
            <a:endParaRPr lang="ro-RO"/>
          </a:p>
        </p:txBody>
      </p:sp>
      <p:sp>
        <p:nvSpPr>
          <p:cNvPr id="5" name="Foliennummernplatzhalter 4">
            <a:extLst>
              <a:ext uri="{FF2B5EF4-FFF2-40B4-BE49-F238E27FC236}">
                <a16:creationId xmlns:a16="http://schemas.microsoft.com/office/drawing/2014/main" id="{2B2CA98E-AE59-D15E-56DA-A5823D67CB21}"/>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7373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D5E207-0800-6D4A-0D06-FEDF00C02450}"/>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3" name="Fußzeilenplatzhalter 2">
            <a:extLst>
              <a:ext uri="{FF2B5EF4-FFF2-40B4-BE49-F238E27FC236}">
                <a16:creationId xmlns:a16="http://schemas.microsoft.com/office/drawing/2014/main" id="{6C33787F-3DA0-BD76-A9D7-F9A31D3FCFCB}"/>
              </a:ext>
            </a:extLst>
          </p:cNvPr>
          <p:cNvSpPr>
            <a:spLocks noGrp="1"/>
          </p:cNvSpPr>
          <p:nvPr>
            <p:ph type="ftr" sz="quarter" idx="11"/>
          </p:nvPr>
        </p:nvSpPr>
        <p:spPr/>
        <p:txBody>
          <a:bodyPr/>
          <a:lstStyle/>
          <a:p>
            <a:endParaRPr lang="ro-RO"/>
          </a:p>
        </p:txBody>
      </p:sp>
      <p:sp>
        <p:nvSpPr>
          <p:cNvPr id="4" name="Foliennummernplatzhalter 3">
            <a:extLst>
              <a:ext uri="{FF2B5EF4-FFF2-40B4-BE49-F238E27FC236}">
                <a16:creationId xmlns:a16="http://schemas.microsoft.com/office/drawing/2014/main" id="{DF0E03F9-A442-0AE4-45F9-08F582B29D49}"/>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27989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9382F-9C34-7FAE-12F9-863DC324CB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398A11D-C7CA-5DE8-BACA-90841A1AD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62DAE53-A518-218E-6221-D4A1CD97F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1C32F9-F92C-1A4B-C8D9-D98969BDE5DE}"/>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6" name="Fußzeilenplatzhalter 5">
            <a:extLst>
              <a:ext uri="{FF2B5EF4-FFF2-40B4-BE49-F238E27FC236}">
                <a16:creationId xmlns:a16="http://schemas.microsoft.com/office/drawing/2014/main" id="{B81FC0AC-B9C8-A619-959A-47A9B5CC1977}"/>
              </a:ext>
            </a:extLst>
          </p:cNvPr>
          <p:cNvSpPr>
            <a:spLocks noGrp="1"/>
          </p:cNvSpPr>
          <p:nvPr>
            <p:ph type="ftr" sz="quarter" idx="11"/>
          </p:nvPr>
        </p:nvSpPr>
        <p:spPr/>
        <p:txBody>
          <a:bodyPr/>
          <a:lstStyle/>
          <a:p>
            <a:endParaRPr lang="ro-RO"/>
          </a:p>
        </p:txBody>
      </p:sp>
      <p:sp>
        <p:nvSpPr>
          <p:cNvPr id="7" name="Foliennummernplatzhalter 6">
            <a:extLst>
              <a:ext uri="{FF2B5EF4-FFF2-40B4-BE49-F238E27FC236}">
                <a16:creationId xmlns:a16="http://schemas.microsoft.com/office/drawing/2014/main" id="{A882C1A9-63D0-E1A3-29B9-D2C3F938FA71}"/>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358142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38D8D-AF49-C96E-859C-72114CF09E8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6D5790C6-5938-1D8C-1927-ADD17F6CD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9AEE25E6-271C-E3D5-B4FC-7F79AC352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8449CC-4C18-677C-532D-097DFD6642CD}"/>
              </a:ext>
            </a:extLst>
          </p:cNvPr>
          <p:cNvSpPr>
            <a:spLocks noGrp="1"/>
          </p:cNvSpPr>
          <p:nvPr>
            <p:ph type="dt" sz="half" idx="10"/>
          </p:nvPr>
        </p:nvSpPr>
        <p:spPr/>
        <p:txBody>
          <a:bodyPr/>
          <a:lstStyle/>
          <a:p>
            <a:fld id="{D50A9E55-899F-4423-B4D3-471CDD5F128A}" type="datetimeFigureOut">
              <a:rPr lang="ro-RO" smtClean="0"/>
              <a:t>06.04.2026</a:t>
            </a:fld>
            <a:endParaRPr lang="ro-RO"/>
          </a:p>
        </p:txBody>
      </p:sp>
      <p:sp>
        <p:nvSpPr>
          <p:cNvPr id="6" name="Fußzeilenplatzhalter 5">
            <a:extLst>
              <a:ext uri="{FF2B5EF4-FFF2-40B4-BE49-F238E27FC236}">
                <a16:creationId xmlns:a16="http://schemas.microsoft.com/office/drawing/2014/main" id="{57C42E75-3E83-56B1-70E2-683CCAEB237A}"/>
              </a:ext>
            </a:extLst>
          </p:cNvPr>
          <p:cNvSpPr>
            <a:spLocks noGrp="1"/>
          </p:cNvSpPr>
          <p:nvPr>
            <p:ph type="ftr" sz="quarter" idx="11"/>
          </p:nvPr>
        </p:nvSpPr>
        <p:spPr/>
        <p:txBody>
          <a:bodyPr/>
          <a:lstStyle/>
          <a:p>
            <a:endParaRPr lang="ro-RO"/>
          </a:p>
        </p:txBody>
      </p:sp>
      <p:sp>
        <p:nvSpPr>
          <p:cNvPr id="7" name="Foliennummernplatzhalter 6">
            <a:extLst>
              <a:ext uri="{FF2B5EF4-FFF2-40B4-BE49-F238E27FC236}">
                <a16:creationId xmlns:a16="http://schemas.microsoft.com/office/drawing/2014/main" id="{6D506F1A-ECF9-BF80-055E-2F55DB054598}"/>
              </a:ext>
            </a:extLst>
          </p:cNvPr>
          <p:cNvSpPr>
            <a:spLocks noGrp="1"/>
          </p:cNvSpPr>
          <p:nvPr>
            <p:ph type="sldNum" sz="quarter" idx="12"/>
          </p:nvPr>
        </p:nvSpPr>
        <p:spPr/>
        <p:txBody>
          <a:bodyPr/>
          <a:lstStyle/>
          <a:p>
            <a:fld id="{82273166-06B3-4758-B77A-77C95C38DA7D}" type="slidenum">
              <a:rPr lang="ro-RO" smtClean="0"/>
              <a:t>‹nº›</a:t>
            </a:fld>
            <a:endParaRPr lang="ro-RO"/>
          </a:p>
        </p:txBody>
      </p:sp>
    </p:spTree>
    <p:extLst>
      <p:ext uri="{BB962C8B-B14F-4D97-AF65-F5344CB8AC3E}">
        <p14:creationId xmlns:p14="http://schemas.microsoft.com/office/powerpoint/2010/main" val="108693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D609B-B0DA-F3C6-3A88-B53ED5320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4DE8284A-E1B6-9482-F553-AE2078697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E0DDFC-09BA-FECC-1083-3594E4245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0A9E55-899F-4423-B4D3-471CDD5F128A}" type="datetimeFigureOut">
              <a:rPr lang="ro-RO" smtClean="0"/>
              <a:t>06.04.2026</a:t>
            </a:fld>
            <a:endParaRPr lang="ro-RO"/>
          </a:p>
        </p:txBody>
      </p:sp>
      <p:sp>
        <p:nvSpPr>
          <p:cNvPr id="5" name="Fußzeilenplatzhalter 4">
            <a:extLst>
              <a:ext uri="{FF2B5EF4-FFF2-40B4-BE49-F238E27FC236}">
                <a16:creationId xmlns:a16="http://schemas.microsoft.com/office/drawing/2014/main" id="{25BE7DD4-CB19-6697-D976-35633FA10B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o-RO"/>
          </a:p>
        </p:txBody>
      </p:sp>
      <p:sp>
        <p:nvSpPr>
          <p:cNvPr id="6" name="Foliennummernplatzhalter 5">
            <a:extLst>
              <a:ext uri="{FF2B5EF4-FFF2-40B4-BE49-F238E27FC236}">
                <a16:creationId xmlns:a16="http://schemas.microsoft.com/office/drawing/2014/main" id="{C4422E13-D0D5-1D39-D06E-733E579F7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273166-06B3-4758-B77A-77C95C38DA7D}" type="slidenum">
              <a:rPr lang="ro-RO" smtClean="0"/>
              <a:t>‹nº›</a:t>
            </a:fld>
            <a:endParaRPr lang="ro-RO"/>
          </a:p>
        </p:txBody>
      </p:sp>
    </p:spTree>
    <p:extLst>
      <p:ext uri="{BB962C8B-B14F-4D97-AF65-F5344CB8AC3E}">
        <p14:creationId xmlns:p14="http://schemas.microsoft.com/office/powerpoint/2010/main" val="16747294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2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B2EA78-AEB3-469B-9025-3B17201A457B}"/>
              </a:ext>
            </a:extLst>
          </p:cNvPr>
          <p:cNvSpPr>
            <a:spLocks noGrp="1"/>
          </p:cNvSpPr>
          <p:nvPr>
            <p:ph type="title"/>
          </p:nvPr>
        </p:nvSpPr>
        <p:spPr>
          <a:xfrm>
            <a:off x="473046" y="1160773"/>
            <a:ext cx="3432821" cy="1125728"/>
          </a:xfrm>
        </p:spPr>
        <p:txBody>
          <a:bodyPr vert="horz" lIns="91440" tIns="45720" rIns="91440" bIns="45720" rtlCol="0" anchor="b">
            <a:normAutofit fontScale="90000"/>
          </a:bodyPr>
          <a:lstStyle/>
          <a:p>
            <a:r>
              <a:rPr lang="en-US" sz="4000" b="1" dirty="0"/>
              <a:t>DEUS </a:t>
            </a:r>
            <a:r>
              <a:rPr lang="en-US" sz="4000" b="1" dirty="0" err="1"/>
              <a:t>precisa</a:t>
            </a:r>
            <a:r>
              <a:rPr lang="en-US" sz="4000" b="1" dirty="0"/>
              <a:t> </a:t>
            </a:r>
            <a:br>
              <a:rPr lang="en-US" sz="4000" b="1" dirty="0"/>
            </a:br>
            <a:r>
              <a:rPr lang="en-US" sz="4000" b="1" dirty="0"/>
              <a:t>de TI</a:t>
            </a:r>
          </a:p>
        </p:txBody>
      </p:sp>
      <p:sp>
        <p:nvSpPr>
          <p:cNvPr id="41"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Untertitel 2">
            <a:extLst>
              <a:ext uri="{FF2B5EF4-FFF2-40B4-BE49-F238E27FC236}">
                <a16:creationId xmlns:a16="http://schemas.microsoft.com/office/drawing/2014/main" id="{255E1F2F-E259-4EA8-9FFD-3A10AF541859}"/>
              </a:ext>
            </a:extLst>
          </p:cNvPr>
          <p:cNvSpPr>
            <a:spLocks noGrp="1"/>
          </p:cNvSpPr>
          <p:nvPr>
            <p:ph type="body" sz="half" idx="2"/>
          </p:nvPr>
        </p:nvSpPr>
        <p:spPr>
          <a:xfrm>
            <a:off x="466961" y="4170979"/>
            <a:ext cx="3438906" cy="903284"/>
          </a:xfrm>
        </p:spPr>
        <p:txBody>
          <a:bodyPr vert="horz" lIns="91440" tIns="45720" rIns="91440" bIns="45720" rtlCol="0" anchor="t">
            <a:normAutofit/>
          </a:bodyPr>
          <a:lstStyle/>
          <a:p>
            <a:r>
              <a:rPr lang="en-US" sz="1400" dirty="0" err="1"/>
              <a:t>Escrito</a:t>
            </a:r>
            <a:r>
              <a:rPr lang="en-US" sz="1400" dirty="0"/>
              <a:t> </a:t>
            </a:r>
            <a:r>
              <a:rPr lang="en-US" sz="1400" dirty="0" err="1"/>
              <a:t>por</a:t>
            </a:r>
            <a:r>
              <a:rPr lang="en-US" sz="1400" dirty="0"/>
              <a:t> Elena Petrescu, </a:t>
            </a:r>
          </a:p>
          <a:p>
            <a:r>
              <a:rPr lang="en-US" sz="1400" dirty="0" err="1"/>
              <a:t>Doutorada</a:t>
            </a:r>
            <a:r>
              <a:rPr lang="en-US" sz="1400" dirty="0"/>
              <a:t> </a:t>
            </a:r>
            <a:r>
              <a:rPr lang="en-US" sz="1400" dirty="0" err="1"/>
              <a:t>em</a:t>
            </a:r>
            <a:r>
              <a:rPr lang="en-US" sz="1400" dirty="0"/>
              <a:t> </a:t>
            </a:r>
            <a:r>
              <a:rPr lang="en-US" sz="1400" dirty="0" err="1"/>
              <a:t>Literatura</a:t>
            </a:r>
            <a:r>
              <a:rPr lang="en-US" sz="1400" dirty="0"/>
              <a:t>, </a:t>
            </a:r>
            <a:r>
              <a:rPr lang="en-US" sz="1400" dirty="0" err="1"/>
              <a:t>Roménia</a:t>
            </a:r>
            <a:endParaRPr lang="en-US" sz="1700" b="1" dirty="0"/>
          </a:p>
          <a:p>
            <a:pPr indent="-228600">
              <a:buFont typeface="Arial" panose="020B0604020202020204" pitchFamily="34" charset="0"/>
              <a:buChar char="•"/>
            </a:pPr>
            <a:endParaRPr lang="en-US" sz="1700" b="1" dirty="0"/>
          </a:p>
          <a:p>
            <a:pPr indent="-228600">
              <a:buFont typeface="Arial" panose="020B0604020202020204" pitchFamily="34" charset="0"/>
              <a:buChar char="•"/>
            </a:pPr>
            <a:endParaRPr lang="en-US" sz="1700" b="1" dirty="0"/>
          </a:p>
          <a:p>
            <a:pPr indent="-228600">
              <a:buFont typeface="Arial" panose="020B0604020202020204" pitchFamily="34" charset="0"/>
              <a:buChar char="•"/>
            </a:pPr>
            <a:endParaRPr lang="en-US" sz="1700" b="1" dirty="0"/>
          </a:p>
          <a:p>
            <a:pPr indent="-228600">
              <a:buFont typeface="Arial" panose="020B0604020202020204" pitchFamily="34" charset="0"/>
              <a:buChar char="•"/>
            </a:pPr>
            <a:endParaRPr lang="en-US" sz="1700" dirty="0"/>
          </a:p>
        </p:txBody>
      </p:sp>
      <p:sp>
        <p:nvSpPr>
          <p:cNvPr id="6" name="Untertitel 2">
            <a:extLst>
              <a:ext uri="{FF2B5EF4-FFF2-40B4-BE49-F238E27FC236}">
                <a16:creationId xmlns:a16="http://schemas.microsoft.com/office/drawing/2014/main" id="{EE93A358-5FDE-4FDE-9D6B-B09A7E3BFDC1}"/>
              </a:ext>
            </a:extLst>
          </p:cNvPr>
          <p:cNvSpPr txBox="1">
            <a:spLocks/>
          </p:cNvSpPr>
          <p:nvPr/>
        </p:nvSpPr>
        <p:spPr>
          <a:xfrm>
            <a:off x="863087" y="5828181"/>
            <a:ext cx="2383954" cy="9215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1">
              <a:lnSpc>
                <a:spcPct val="100000"/>
              </a:lnSpc>
            </a:pPr>
            <a:r>
              <a:rPr lang="de-DE" sz="1000" dirty="0" err="1"/>
              <a:t>Igreja</a:t>
            </a:r>
            <a:r>
              <a:rPr lang="de-DE" sz="1000" dirty="0"/>
              <a:t> </a:t>
            </a:r>
            <a:r>
              <a:rPr lang="de-DE" sz="1000" dirty="0" err="1"/>
              <a:t>Adventista</a:t>
            </a:r>
            <a:r>
              <a:rPr lang="de-DE" sz="1000" dirty="0"/>
              <a:t> do </a:t>
            </a:r>
            <a:r>
              <a:rPr lang="de-DE" sz="1000" dirty="0" err="1"/>
              <a:t>Sétimo</a:t>
            </a:r>
            <a:r>
              <a:rPr lang="de-DE" sz="1000" dirty="0"/>
              <a:t> Dia</a:t>
            </a:r>
          </a:p>
          <a:p>
            <a:pPr lvl="1">
              <a:lnSpc>
                <a:spcPct val="100000"/>
              </a:lnSpc>
            </a:pPr>
            <a:r>
              <a:rPr lang="de-DE" sz="1000" dirty="0" err="1"/>
              <a:t>Divisão</a:t>
            </a:r>
            <a:r>
              <a:rPr lang="de-DE" sz="1000" dirty="0"/>
              <a:t> Inter-</a:t>
            </a:r>
            <a:r>
              <a:rPr lang="de-DE" sz="1000" dirty="0" err="1"/>
              <a:t>Europeia</a:t>
            </a:r>
            <a:r>
              <a:rPr lang="de-DE" sz="1000" dirty="0"/>
              <a:t> EUD</a:t>
            </a:r>
          </a:p>
          <a:p>
            <a:pPr lvl="1">
              <a:lnSpc>
                <a:spcPct val="100000"/>
              </a:lnSpc>
            </a:pPr>
            <a:r>
              <a:rPr lang="de-DE" sz="1000" dirty="0" err="1"/>
              <a:t>Ministérios</a:t>
            </a:r>
            <a:r>
              <a:rPr lang="de-DE" sz="1000" dirty="0"/>
              <a:t> da </a:t>
            </a:r>
            <a:r>
              <a:rPr lang="de-DE" sz="1000" dirty="0" err="1"/>
              <a:t>Mulher</a:t>
            </a:r>
            <a:endParaRPr lang="de-DE" sz="1000" dirty="0"/>
          </a:p>
          <a:p>
            <a:endParaRPr lang="de-DE" sz="1400" b="1" dirty="0"/>
          </a:p>
          <a:p>
            <a:endParaRPr lang="ro-RO" sz="1400" b="1" dirty="0"/>
          </a:p>
          <a:p>
            <a:endParaRPr lang="en-US" sz="1400" dirty="0"/>
          </a:p>
        </p:txBody>
      </p:sp>
      <p:pic>
        <p:nvPicPr>
          <p:cNvPr id="8" name="Grafik 7">
            <a:extLst>
              <a:ext uri="{FF2B5EF4-FFF2-40B4-BE49-F238E27FC236}">
                <a16:creationId xmlns:a16="http://schemas.microsoft.com/office/drawing/2014/main" id="{6C927CDC-8342-FAB7-9868-56A48AB51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0084" y="3225711"/>
            <a:ext cx="795916" cy="796640"/>
          </a:xfrm>
          <a:prstGeom prst="rect">
            <a:avLst/>
          </a:prstGeom>
        </p:spPr>
      </p:pic>
      <p:pic>
        <p:nvPicPr>
          <p:cNvPr id="4" name="Inhaltsplatzhalter 12">
            <a:extLst>
              <a:ext uri="{FF2B5EF4-FFF2-40B4-BE49-F238E27FC236}">
                <a16:creationId xmlns:a16="http://schemas.microsoft.com/office/drawing/2014/main" id="{248721F2-6C9D-CCB1-5FD0-A3958172A3CF}"/>
              </a:ext>
            </a:extLst>
          </p:cNvPr>
          <p:cNvPicPr>
            <a:picLocks noChangeAspect="1"/>
          </p:cNvPicPr>
          <p:nvPr/>
        </p:nvPicPr>
        <p:blipFill>
          <a:blip r:embed="rId4" cstate="print">
            <a:extLst>
              <a:ext uri="{28A0092B-C50C-407E-A947-70E740481C1C}">
                <a14:useLocalDpi xmlns:a14="http://schemas.microsoft.com/office/drawing/2010/main" val="0"/>
              </a:ext>
            </a:extLst>
          </a:blip>
          <a:srcRect l="20292" r="1045" b="-1"/>
          <a:stretch>
            <a:fill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pic>
        <p:nvPicPr>
          <p:cNvPr id="5" name="Grafik 4">
            <a:extLst>
              <a:ext uri="{FF2B5EF4-FFF2-40B4-BE49-F238E27FC236}">
                <a16:creationId xmlns:a16="http://schemas.microsoft.com/office/drawing/2014/main" id="{89C7D03D-1239-4C87-3786-0F6ACA8A8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8913" y="5998442"/>
            <a:ext cx="647924" cy="581049"/>
          </a:xfrm>
          <a:prstGeom prst="rect">
            <a:avLst/>
          </a:prstGeom>
        </p:spPr>
      </p:pic>
      <p:pic>
        <p:nvPicPr>
          <p:cNvPr id="11" name="Grafik 10">
            <a:extLst>
              <a:ext uri="{FF2B5EF4-FFF2-40B4-BE49-F238E27FC236}">
                <a16:creationId xmlns:a16="http://schemas.microsoft.com/office/drawing/2014/main" id="{0047CFEF-A734-93A8-6599-79F12B7DB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961" y="5819244"/>
            <a:ext cx="773966" cy="773530"/>
          </a:xfrm>
          <a:prstGeom prst="rect">
            <a:avLst/>
          </a:prstGeom>
        </p:spPr>
      </p:pic>
    </p:spTree>
    <p:extLst>
      <p:ext uri="{BB962C8B-B14F-4D97-AF65-F5344CB8AC3E}">
        <p14:creationId xmlns:p14="http://schemas.microsoft.com/office/powerpoint/2010/main" val="1931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B0F340-4DB2-62AC-03F8-F53D44BCB030}"/>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3CA13804-DF36-82B7-6CF9-CFB2E6774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83A1338-32E3-26FA-DF10-9A18270A3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46ABBF93-FCE3-9B2C-2158-37CE14A68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F4360A6E-49FA-0B24-DBC5-4CC7C23CB758}"/>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88F0FE8A-7420-A2DB-94B6-E574D0D8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DE682784-8482-EB76-337A-4F10C5E6FE68}"/>
              </a:ext>
            </a:extLst>
          </p:cNvPr>
          <p:cNvSpPr>
            <a:spLocks noGrp="1"/>
          </p:cNvSpPr>
          <p:nvPr>
            <p:ph idx="1"/>
          </p:nvPr>
        </p:nvSpPr>
        <p:spPr>
          <a:xfrm>
            <a:off x="838200" y="2262734"/>
            <a:ext cx="10515600" cy="4351338"/>
          </a:xfrm>
        </p:spPr>
        <p:txBody>
          <a:bodyPr>
            <a:normAutofit/>
          </a:bodyPr>
          <a:lstStyle/>
          <a:p>
            <a:pPr marL="0" indent="0">
              <a:buNone/>
            </a:pPr>
            <a:endParaRPr lang="de-DE" dirty="0"/>
          </a:p>
          <a:p>
            <a:pPr marL="0" indent="0">
              <a:buNone/>
            </a:pPr>
            <a:r>
              <a:rPr lang="ro-RO" sz="2400" dirty="0"/>
              <a:t>“O </a:t>
            </a:r>
            <a:r>
              <a:rPr lang="ro-RO" sz="2400" dirty="0" err="1"/>
              <a:t>futuro</a:t>
            </a:r>
            <a:r>
              <a:rPr lang="ro-RO" sz="2400" dirty="0"/>
              <a:t> de </a:t>
            </a:r>
            <a:r>
              <a:rPr lang="ro-RO" sz="2400" dirty="0" err="1"/>
              <a:t>uma</a:t>
            </a:r>
            <a:r>
              <a:rPr lang="ro-RO" sz="2400" dirty="0"/>
              <a:t> </a:t>
            </a:r>
            <a:r>
              <a:rPr lang="ro-RO" sz="2400" dirty="0" err="1"/>
              <a:t>criança</a:t>
            </a:r>
            <a:r>
              <a:rPr lang="ro-RO" sz="2400" dirty="0"/>
              <a:t> </a:t>
            </a:r>
            <a:r>
              <a:rPr lang="ro-RO" sz="2400" dirty="0" err="1"/>
              <a:t>é</a:t>
            </a:r>
            <a:r>
              <a:rPr lang="ro-RO" sz="2400" dirty="0"/>
              <a:t> </a:t>
            </a:r>
            <a:r>
              <a:rPr lang="ro-RO" sz="2400" dirty="0" err="1"/>
              <a:t>sempre</a:t>
            </a:r>
            <a:r>
              <a:rPr lang="ro-RO" sz="2400" dirty="0"/>
              <a:t> o </a:t>
            </a:r>
            <a:r>
              <a:rPr lang="ro-RO" sz="2400" dirty="0" err="1"/>
              <a:t>trabalho</a:t>
            </a:r>
            <a:r>
              <a:rPr lang="ro-RO" sz="2400" dirty="0"/>
              <a:t> da </a:t>
            </a:r>
            <a:r>
              <a:rPr lang="ro-RO" sz="2400" dirty="0" err="1"/>
              <a:t>sua</a:t>
            </a:r>
            <a:r>
              <a:rPr lang="ro-RO" sz="2400" dirty="0"/>
              <a:t> </a:t>
            </a:r>
            <a:r>
              <a:rPr lang="ro-RO" sz="2400" dirty="0" err="1"/>
              <a:t>mãe</a:t>
            </a:r>
            <a:r>
              <a:rPr lang="ro-RO" sz="2400" dirty="0"/>
              <a:t>.” </a:t>
            </a:r>
            <a:endParaRPr lang="de-DE" sz="2400" dirty="0"/>
          </a:p>
          <a:p>
            <a:pPr marL="0" indent="0">
              <a:buNone/>
            </a:pPr>
            <a:r>
              <a:rPr lang="de-DE" sz="2400" i="1" dirty="0"/>
              <a:t>						</a:t>
            </a:r>
            <a:r>
              <a:rPr lang="ro-RO" sz="2400" i="1" dirty="0" err="1"/>
              <a:t>Napoleão</a:t>
            </a:r>
            <a:endParaRPr lang="ro-RO" sz="2400" i="1" dirty="0"/>
          </a:p>
          <a:p>
            <a:pPr marL="0" indent="0">
              <a:buNone/>
            </a:pPr>
            <a:endParaRPr lang="ro-RO" sz="2400" i="1" dirty="0"/>
          </a:p>
          <a:p>
            <a:pPr marL="0" indent="0">
              <a:buNone/>
            </a:pPr>
            <a:r>
              <a:rPr lang="ro-RO" sz="2400" dirty="0"/>
              <a:t>“</a:t>
            </a:r>
            <a:r>
              <a:rPr lang="ro-RO" sz="2400" dirty="0" err="1"/>
              <a:t>Uma</a:t>
            </a:r>
            <a:r>
              <a:rPr lang="ro-RO" sz="2400" dirty="0"/>
              <a:t> </a:t>
            </a:r>
            <a:r>
              <a:rPr lang="ro-RO" sz="2400" dirty="0" err="1"/>
              <a:t>mãe</a:t>
            </a:r>
            <a:r>
              <a:rPr lang="ro-RO" sz="2400" dirty="0"/>
              <a:t> </a:t>
            </a:r>
            <a:r>
              <a:rPr lang="ro-RO" sz="2400" dirty="0" err="1"/>
              <a:t>é</a:t>
            </a:r>
            <a:r>
              <a:rPr lang="ro-RO" sz="2400" dirty="0"/>
              <a:t> </a:t>
            </a:r>
            <a:r>
              <a:rPr lang="ro-RO" sz="2400" dirty="0" err="1"/>
              <a:t>um</a:t>
            </a:r>
            <a:r>
              <a:rPr lang="ro-RO" sz="2400" dirty="0"/>
              <a:t> </a:t>
            </a:r>
            <a:r>
              <a:rPr lang="ro-RO" sz="2400" dirty="0" err="1"/>
              <a:t>mundo</a:t>
            </a:r>
            <a:r>
              <a:rPr lang="ro-RO" sz="2400" dirty="0"/>
              <a:t> de </a:t>
            </a:r>
            <a:r>
              <a:rPr lang="ro-RO" sz="2400" dirty="0" err="1"/>
              <a:t>lições</a:t>
            </a:r>
            <a:r>
              <a:rPr lang="ro-RO" sz="2400" dirty="0"/>
              <a:t> da vida</a:t>
            </a:r>
            <a:r>
              <a:rPr lang="ro-RO" sz="2400" b="1" dirty="0"/>
              <a:t>.” </a:t>
            </a:r>
            <a:endParaRPr lang="de-DE" sz="2400" b="1" dirty="0"/>
          </a:p>
          <a:p>
            <a:pPr marL="0" indent="0">
              <a:buNone/>
            </a:pPr>
            <a:r>
              <a:rPr lang="de-DE" sz="2400" i="1" dirty="0"/>
              <a:t>						</a:t>
            </a:r>
            <a:r>
              <a:rPr lang="ro-RO" sz="2400" i="1" dirty="0"/>
              <a:t>Samuel </a:t>
            </a:r>
            <a:r>
              <a:rPr lang="ro-RO" sz="2400" i="1" dirty="0" err="1"/>
              <a:t>Smiles</a:t>
            </a:r>
            <a:endParaRPr lang="ro-RO" sz="2400" i="1" dirty="0"/>
          </a:p>
          <a:p>
            <a:pPr marL="0" indent="0">
              <a:buNone/>
            </a:pPr>
            <a:endParaRPr lang="ro-RO" sz="2400" i="1" dirty="0"/>
          </a:p>
          <a:p>
            <a:pPr marL="0" indent="0">
              <a:buNone/>
            </a:pPr>
            <a:r>
              <a:rPr lang="ro-RO" sz="2400" dirty="0"/>
              <a:t>“O </a:t>
            </a:r>
            <a:r>
              <a:rPr lang="ro-RO" sz="2400" dirty="0" err="1"/>
              <a:t>aor</a:t>
            </a:r>
            <a:r>
              <a:rPr lang="ro-RO" sz="2400" dirty="0"/>
              <a:t> maternal </a:t>
            </a:r>
            <a:r>
              <a:rPr lang="ro-RO" sz="2400" dirty="0" err="1"/>
              <a:t>é</a:t>
            </a:r>
            <a:r>
              <a:rPr lang="ro-RO" sz="2400" dirty="0"/>
              <a:t> o </a:t>
            </a:r>
            <a:r>
              <a:rPr lang="ro-RO" sz="2400" dirty="0" err="1"/>
              <a:t>modelo</a:t>
            </a:r>
            <a:r>
              <a:rPr lang="ro-RO" sz="2400" dirty="0"/>
              <a:t> de </a:t>
            </a:r>
            <a:r>
              <a:rPr lang="ro-RO" sz="2400" dirty="0" err="1"/>
              <a:t>todo</a:t>
            </a:r>
            <a:r>
              <a:rPr lang="ro-RO" sz="2400" dirty="0"/>
              <a:t> o amor.” </a:t>
            </a:r>
            <a:r>
              <a:rPr lang="de-DE" sz="2400" dirty="0"/>
              <a:t>		</a:t>
            </a:r>
          </a:p>
          <a:p>
            <a:pPr marL="0" indent="0">
              <a:buNone/>
            </a:pPr>
            <a:r>
              <a:rPr lang="de-DE" sz="2400" i="1" dirty="0"/>
              <a:t>						</a:t>
            </a:r>
            <a:r>
              <a:rPr lang="ro-RO" sz="2400" i="1" dirty="0"/>
              <a:t>Emile Auguste Chartier Alain</a:t>
            </a:r>
            <a:endParaRPr lang="ro-RO" i="1" dirty="0"/>
          </a:p>
          <a:p>
            <a:pPr marL="0" indent="0">
              <a:buNone/>
            </a:pPr>
            <a:endParaRPr lang="de-CH" dirty="0"/>
          </a:p>
        </p:txBody>
      </p:sp>
    </p:spTree>
    <p:extLst>
      <p:ext uri="{BB962C8B-B14F-4D97-AF65-F5344CB8AC3E}">
        <p14:creationId xmlns:p14="http://schemas.microsoft.com/office/powerpoint/2010/main" val="339248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22A9E5-10FC-F3D2-3E1F-DF050305FC17}"/>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ECFE836-A628-704F-3201-4D12FBABA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E9E14B1-AC6F-277B-32E4-B8F2D23D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72B97FD-FA1F-5986-3153-CC5C61CB5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2029B574-B1D8-B919-EB2E-5C78C1F7FA11}"/>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8F678357-5211-71D8-43DF-B237708B0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Inhaltsplatzhalter 3">
            <a:extLst>
              <a:ext uri="{FF2B5EF4-FFF2-40B4-BE49-F238E27FC236}">
                <a16:creationId xmlns:a16="http://schemas.microsoft.com/office/drawing/2014/main" id="{82867B25-DB63-1958-4F36-2F48A960C47C}"/>
              </a:ext>
            </a:extLst>
          </p:cNvPr>
          <p:cNvSpPr>
            <a:spLocks noGrp="1"/>
          </p:cNvSpPr>
          <p:nvPr>
            <p:ph idx="1"/>
          </p:nvPr>
        </p:nvSpPr>
        <p:spPr>
          <a:xfrm>
            <a:off x="838200" y="2262734"/>
            <a:ext cx="10515600" cy="4351338"/>
          </a:xfrm>
        </p:spPr>
        <p:txBody>
          <a:bodyPr>
            <a:normAutofit/>
          </a:bodyPr>
          <a:lstStyle/>
          <a:p>
            <a:pPr marL="0" indent="0">
              <a:buNone/>
            </a:pPr>
            <a:endParaRPr lang="de-CH" sz="2400" b="1" dirty="0"/>
          </a:p>
          <a:p>
            <a:pPr marL="0" indent="0">
              <a:buNone/>
            </a:pPr>
            <a:r>
              <a:rPr lang="ro-RO" b="1" dirty="0" err="1"/>
              <a:t>Nenhum</a:t>
            </a:r>
            <a:r>
              <a:rPr lang="ro-RO" b="1" dirty="0"/>
              <a:t> </a:t>
            </a:r>
            <a:r>
              <a:rPr lang="ro-RO" b="1" dirty="0" err="1"/>
              <a:t>outro</a:t>
            </a:r>
            <a:r>
              <a:rPr lang="ro-RO" b="1" dirty="0"/>
              <a:t> </a:t>
            </a:r>
            <a:r>
              <a:rPr lang="ro-RO" b="1" dirty="0" err="1"/>
              <a:t>trabalho</a:t>
            </a:r>
            <a:r>
              <a:rPr lang="ro-RO" b="1" dirty="0"/>
              <a:t> </a:t>
            </a:r>
            <a:r>
              <a:rPr lang="ro-RO" b="1" dirty="0" err="1"/>
              <a:t>pode</a:t>
            </a:r>
            <a:r>
              <a:rPr lang="ro-RO" b="1" dirty="0"/>
              <a:t> </a:t>
            </a:r>
            <a:r>
              <a:rPr lang="ro-RO" b="1" dirty="0" err="1"/>
              <a:t>igualar</a:t>
            </a:r>
            <a:r>
              <a:rPr lang="ro-RO" b="1" dirty="0"/>
              <a:t> o da </a:t>
            </a:r>
            <a:r>
              <a:rPr lang="ro-RO" b="1" dirty="0" err="1"/>
              <a:t>mãe</a:t>
            </a:r>
            <a:r>
              <a:rPr lang="ro-RO" b="1" dirty="0"/>
              <a:t> </a:t>
            </a:r>
            <a:r>
              <a:rPr lang="ro-RO" b="1" dirty="0" err="1"/>
              <a:t>em</a:t>
            </a:r>
            <a:r>
              <a:rPr lang="ro-RO" b="1" dirty="0"/>
              <a:t> </a:t>
            </a:r>
            <a:r>
              <a:rPr lang="ro-RO" b="1" dirty="0" err="1"/>
              <a:t>importância</a:t>
            </a:r>
            <a:r>
              <a:rPr lang="ro-RO" b="1" dirty="0"/>
              <a:t>.</a:t>
            </a:r>
          </a:p>
          <a:p>
            <a:pPr marL="0" indent="0">
              <a:buNone/>
            </a:pPr>
            <a:r>
              <a:rPr lang="pt-PT" dirty="0"/>
              <a:t>Ela não tem, como o artista, de pintar na tela uma bela forma, nem, como o escultor, de cinzelá-la no mármore. Não tem, como o escritor, de expressar um nobre pensamento em eloquentes palavras, nem, como o músico, de exprimir em melodia um belo sentimento. </a:t>
            </a:r>
          </a:p>
          <a:p>
            <a:pPr marL="0" indent="0">
              <a:buNone/>
            </a:pPr>
            <a:r>
              <a:rPr lang="pt-PT" b="1" dirty="0"/>
              <a:t>Cumpre-lhe, com o auxílio divino, gravar na alma humana a imagem de Deus.</a:t>
            </a:r>
            <a:r>
              <a:rPr lang="pt-PT" dirty="0"/>
              <a:t> </a:t>
            </a:r>
            <a:endParaRPr lang="ro-RO" sz="2400" dirty="0"/>
          </a:p>
          <a:p>
            <a:pPr marL="0" indent="0">
              <a:buNone/>
            </a:pPr>
            <a:r>
              <a:rPr lang="ro-RO" sz="2400" dirty="0"/>
              <a:t>				</a:t>
            </a:r>
            <a:r>
              <a:rPr lang="de-DE" sz="2400" dirty="0"/>
              <a:t>                                           </a:t>
            </a:r>
            <a:r>
              <a:rPr lang="de-DE" sz="2000" dirty="0"/>
              <a:t>EGW</a:t>
            </a:r>
            <a:r>
              <a:rPr lang="ro-RO" sz="2000" dirty="0"/>
              <a:t>, </a:t>
            </a:r>
            <a:r>
              <a:rPr lang="ro-RO" sz="2000" i="1" dirty="0" err="1"/>
              <a:t>Ciência</a:t>
            </a:r>
            <a:r>
              <a:rPr lang="ro-RO" sz="2000" i="1" dirty="0"/>
              <a:t> do </a:t>
            </a:r>
            <a:r>
              <a:rPr lang="ro-RO" sz="2000" i="1" dirty="0" err="1"/>
              <a:t>Bom</a:t>
            </a:r>
            <a:r>
              <a:rPr lang="ro-RO" sz="2000" i="1" dirty="0"/>
              <a:t> </a:t>
            </a:r>
            <a:r>
              <a:rPr lang="ro-RO" sz="2000" i="1" dirty="0" err="1"/>
              <a:t>Viver</a:t>
            </a:r>
            <a:r>
              <a:rPr lang="ro-RO" sz="2000" i="1" dirty="0"/>
              <a:t>,</a:t>
            </a:r>
            <a:r>
              <a:rPr lang="ro-RO" sz="2000" dirty="0"/>
              <a:t> pp. 377</a:t>
            </a:r>
          </a:p>
          <a:p>
            <a:pPr marL="0" indent="0">
              <a:buNone/>
            </a:pPr>
            <a:endParaRPr lang="de-CH" dirty="0"/>
          </a:p>
        </p:txBody>
      </p:sp>
    </p:spTree>
    <p:extLst>
      <p:ext uri="{BB962C8B-B14F-4D97-AF65-F5344CB8AC3E}">
        <p14:creationId xmlns:p14="http://schemas.microsoft.com/office/powerpoint/2010/main" val="192116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23CFFC-9BDC-64FE-89D0-16FB792D146A}"/>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DF991DF5-1C26-92BA-4018-3F9667BC5C19}"/>
              </a:ext>
            </a:extLst>
          </p:cNvPr>
          <p:cNvPicPr>
            <a:picLocks noChangeAspect="1"/>
          </p:cNvPicPr>
          <p:nvPr/>
        </p:nvPicPr>
        <p:blipFill>
          <a:blip r:embed="rId3" cstate="print">
            <a:extLst>
              <a:ext uri="{28A0092B-C50C-407E-A947-70E740481C1C}">
                <a14:useLocalDpi xmlns:a14="http://schemas.microsoft.com/office/drawing/2010/main" val="0"/>
              </a:ext>
            </a:extLst>
          </a:blip>
          <a:srcRect l="5848" r="29516" b="9091"/>
          <a:stretch>
            <a:fillRect/>
          </a:stretch>
        </p:blipFill>
        <p:spPr>
          <a:xfrm>
            <a:off x="3523488" y="10"/>
            <a:ext cx="8668512" cy="6857990"/>
          </a:xfrm>
          <a:prstGeom prst="rect">
            <a:avLst/>
          </a:prstGeom>
        </p:spPr>
      </p:pic>
      <p:sp>
        <p:nvSpPr>
          <p:cNvPr id="54" name="Rectangle 5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EE77BE2E-86D0-3D79-BEC6-71551DF8782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E0F6672C-DA06-C885-E7F3-79291039AC4C}"/>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err="1"/>
              <a:t>Mulheres</a:t>
            </a:r>
            <a:r>
              <a:rPr lang="en-US" sz="2000" dirty="0"/>
              <a:t> – O </a:t>
            </a:r>
            <a:r>
              <a:rPr lang="en-US" sz="2000" dirty="0" err="1"/>
              <a:t>seu</a:t>
            </a:r>
            <a:r>
              <a:rPr lang="en-US" sz="2000" dirty="0"/>
              <a:t> Papel </a:t>
            </a:r>
            <a:r>
              <a:rPr lang="en-US" sz="2000" dirty="0" err="1"/>
              <a:t>na</a:t>
            </a:r>
            <a:r>
              <a:rPr lang="en-US" sz="2000" dirty="0"/>
              <a:t> Família (Cabeça da Família)</a:t>
            </a:r>
          </a:p>
        </p:txBody>
      </p:sp>
      <p:sp>
        <p:nvSpPr>
          <p:cNvPr id="56" name="Rectangle 5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5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01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C18CB9-40B3-B2E6-4E5A-507D4463262C}"/>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C99AE7AF-E09F-08BB-D191-3AA2630D5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AFF6667-3298-BEEF-A84A-295407FD8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C410109F-ABE8-CC30-8F62-E2DDD88BF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7C0CBFDC-131B-C1B2-5973-A81294D50B73}"/>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78E55B3A-E65D-0EB0-6778-D60CB8B51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621415CA-CED4-316B-4BCA-9342618101B2}"/>
              </a:ext>
            </a:extLst>
          </p:cNvPr>
          <p:cNvSpPr>
            <a:spLocks noGrp="1"/>
          </p:cNvSpPr>
          <p:nvPr>
            <p:ph idx="1"/>
          </p:nvPr>
        </p:nvSpPr>
        <p:spPr>
          <a:xfrm>
            <a:off x="884132" y="2401697"/>
            <a:ext cx="10515600" cy="4351338"/>
          </a:xfrm>
        </p:spPr>
        <p:txBody>
          <a:bodyPr/>
          <a:lstStyle/>
          <a:p>
            <a:pPr marL="0" indent="0">
              <a:buNone/>
            </a:pPr>
            <a:endParaRPr lang="de-DE" sz="2400" dirty="0"/>
          </a:p>
          <a:p>
            <a:pPr marL="0" indent="0">
              <a:buNone/>
            </a:pPr>
            <a:r>
              <a:rPr lang="ro-RO" sz="2400" dirty="0"/>
              <a:t>A </a:t>
            </a:r>
            <a:r>
              <a:rPr lang="ro-RO" sz="2400" dirty="0" err="1"/>
              <a:t>mais</a:t>
            </a:r>
            <a:r>
              <a:rPr lang="ro-RO" sz="2400" dirty="0"/>
              <a:t> </a:t>
            </a:r>
            <a:r>
              <a:rPr lang="ro-RO" sz="2400" dirty="0" err="1"/>
              <a:t>altamente</a:t>
            </a:r>
            <a:r>
              <a:rPr lang="ro-RO" sz="2400" dirty="0"/>
              <a:t> </a:t>
            </a:r>
            <a:r>
              <a:rPr lang="ro-RO" sz="2400" dirty="0" err="1"/>
              <a:t>estimada</a:t>
            </a:r>
            <a:r>
              <a:rPr lang="ro-RO" sz="2400" dirty="0"/>
              <a:t> </a:t>
            </a:r>
            <a:r>
              <a:rPr lang="ro-RO" sz="2400" dirty="0" err="1"/>
              <a:t>mulher</a:t>
            </a:r>
            <a:r>
              <a:rPr lang="ro-RO" sz="2400" dirty="0"/>
              <a:t> </a:t>
            </a:r>
            <a:r>
              <a:rPr lang="ro-RO" sz="2400" dirty="0" err="1"/>
              <a:t>será</a:t>
            </a:r>
            <a:r>
              <a:rPr lang="ro-RO" sz="2400" dirty="0"/>
              <a:t> </a:t>
            </a:r>
            <a:r>
              <a:rPr lang="ro-RO" sz="2400" dirty="0" err="1"/>
              <a:t>aquela</a:t>
            </a:r>
            <a:r>
              <a:rPr lang="ro-RO" sz="2400" dirty="0"/>
              <a:t> </a:t>
            </a:r>
            <a:r>
              <a:rPr lang="ro-RO" sz="2400" dirty="0" err="1"/>
              <a:t>que</a:t>
            </a:r>
            <a:r>
              <a:rPr lang="ro-RO" sz="2400" dirty="0"/>
              <a:t> </a:t>
            </a:r>
            <a:r>
              <a:rPr lang="ro-RO" sz="2400" dirty="0" err="1"/>
              <a:t>é</a:t>
            </a:r>
            <a:r>
              <a:rPr lang="ro-RO" sz="2400" dirty="0"/>
              <a:t> </a:t>
            </a:r>
            <a:r>
              <a:rPr lang="ro-RO" sz="2400" dirty="0" err="1"/>
              <a:t>capaz</a:t>
            </a:r>
            <a:r>
              <a:rPr lang="ro-RO" sz="2400" dirty="0"/>
              <a:t> de </a:t>
            </a:r>
            <a:r>
              <a:rPr lang="ro-RO" sz="2400" dirty="0" err="1"/>
              <a:t>tomar</a:t>
            </a:r>
            <a:r>
              <a:rPr lang="ro-RO" sz="2400" dirty="0"/>
              <a:t> o </a:t>
            </a:r>
            <a:r>
              <a:rPr lang="ro-RO" sz="2400" dirty="0" err="1"/>
              <a:t>lugar</a:t>
            </a:r>
            <a:r>
              <a:rPr lang="ro-RO" sz="2400" dirty="0"/>
              <a:t> do pai dos </a:t>
            </a:r>
            <a:r>
              <a:rPr lang="ro-RO" sz="2400" dirty="0" err="1"/>
              <a:t>seus</a:t>
            </a:r>
            <a:r>
              <a:rPr lang="ro-RO" sz="2400" dirty="0"/>
              <a:t> </a:t>
            </a:r>
            <a:r>
              <a:rPr lang="ro-RO" sz="2400" dirty="0" err="1"/>
              <a:t>filhos</a:t>
            </a:r>
            <a:r>
              <a:rPr lang="ro-RO" sz="2400" dirty="0"/>
              <a:t> </a:t>
            </a:r>
            <a:r>
              <a:rPr lang="ro-RO" sz="2400" dirty="0" err="1"/>
              <a:t>quando</a:t>
            </a:r>
            <a:r>
              <a:rPr lang="ro-RO" sz="2400" dirty="0"/>
              <a:t> ele </a:t>
            </a:r>
            <a:r>
              <a:rPr lang="ro-RO" sz="2400" dirty="0" err="1"/>
              <a:t>está</a:t>
            </a:r>
            <a:r>
              <a:rPr lang="ro-RO" sz="2400" dirty="0"/>
              <a:t> </a:t>
            </a:r>
            <a:r>
              <a:rPr lang="ro-RO" sz="2400" dirty="0" err="1"/>
              <a:t>ausente</a:t>
            </a:r>
            <a:r>
              <a:rPr lang="ro-RO" sz="2400" dirty="0"/>
              <a:t>.</a:t>
            </a:r>
          </a:p>
          <a:p>
            <a:pPr marL="0" indent="0">
              <a:buNone/>
            </a:pPr>
            <a:r>
              <a:rPr lang="ro-RO" sz="2400" dirty="0"/>
              <a:t>						</a:t>
            </a:r>
            <a:r>
              <a:rPr lang="de-DE" sz="2400" dirty="0"/>
              <a:t> 		</a:t>
            </a:r>
            <a:r>
              <a:rPr lang="ro-RO" sz="2400" dirty="0"/>
              <a:t> </a:t>
            </a:r>
            <a:r>
              <a:rPr lang="ro-RO" sz="2400" i="1" dirty="0"/>
              <a:t>J. W. Goethe</a:t>
            </a:r>
          </a:p>
          <a:p>
            <a:pPr marL="0" indent="0">
              <a:buNone/>
            </a:pPr>
            <a:endParaRPr lang="ro-RO" sz="2400" i="1" dirty="0"/>
          </a:p>
          <a:p>
            <a:pPr marL="0" indent="0">
              <a:buNone/>
            </a:pPr>
            <a:endParaRPr lang="de-DE" sz="2400" dirty="0"/>
          </a:p>
          <a:p>
            <a:pPr marL="0" indent="0">
              <a:buNone/>
            </a:pPr>
            <a:r>
              <a:rPr lang="ro-RO" sz="2400" dirty="0"/>
              <a:t>O </a:t>
            </a:r>
            <a:r>
              <a:rPr lang="ro-RO" sz="2400" dirty="0" err="1"/>
              <a:t>mundo</a:t>
            </a:r>
            <a:r>
              <a:rPr lang="ro-RO" sz="2400" dirty="0"/>
              <a:t> </a:t>
            </a:r>
            <a:r>
              <a:rPr lang="ro-RO" sz="2400" dirty="0" err="1"/>
              <a:t>não</a:t>
            </a:r>
            <a:r>
              <a:rPr lang="ro-RO" sz="2400" dirty="0"/>
              <a:t> precisa </a:t>
            </a:r>
            <a:r>
              <a:rPr lang="ro-RO" sz="2400" dirty="0" err="1"/>
              <a:t>tanto</a:t>
            </a:r>
            <a:r>
              <a:rPr lang="ro-RO" sz="2400" dirty="0"/>
              <a:t> de </a:t>
            </a:r>
            <a:r>
              <a:rPr lang="ro-RO" sz="2400" dirty="0" err="1"/>
              <a:t>grandes</a:t>
            </a:r>
            <a:r>
              <a:rPr lang="ro-RO" sz="2400" dirty="0"/>
              <a:t> </a:t>
            </a:r>
            <a:r>
              <a:rPr lang="ro-RO" sz="2400" dirty="0" err="1"/>
              <a:t>mentes</a:t>
            </a:r>
            <a:r>
              <a:rPr lang="ro-RO" sz="2400" dirty="0"/>
              <a:t> </a:t>
            </a:r>
            <a:r>
              <a:rPr lang="ro-RO" sz="2400" dirty="0" err="1"/>
              <a:t>como</a:t>
            </a:r>
            <a:r>
              <a:rPr lang="ro-RO" sz="2400" dirty="0"/>
              <a:t> de </a:t>
            </a:r>
            <a:r>
              <a:rPr lang="ro-RO" sz="2400" dirty="0" err="1"/>
              <a:t>mulheres</a:t>
            </a:r>
            <a:r>
              <a:rPr lang="ro-RO" sz="2400" dirty="0"/>
              <a:t> </a:t>
            </a:r>
            <a:r>
              <a:rPr lang="ro-RO" sz="2400" dirty="0" err="1"/>
              <a:t>bondosas</a:t>
            </a:r>
            <a:r>
              <a:rPr lang="ro-RO" sz="2400" dirty="0"/>
              <a:t> </a:t>
            </a:r>
            <a:r>
              <a:rPr lang="ro-RO" sz="2400" dirty="0" err="1"/>
              <a:t>que</a:t>
            </a:r>
            <a:r>
              <a:rPr lang="ro-RO" sz="2400" dirty="0"/>
              <a:t> </a:t>
            </a:r>
            <a:r>
              <a:rPr lang="ro-RO" sz="2400" dirty="0" err="1"/>
              <a:t>sejam</a:t>
            </a:r>
            <a:r>
              <a:rPr lang="ro-RO" sz="2400" dirty="0"/>
              <a:t> </a:t>
            </a:r>
            <a:r>
              <a:rPr lang="ro-RO" sz="2400" dirty="0" err="1"/>
              <a:t>uma</a:t>
            </a:r>
            <a:r>
              <a:rPr lang="ro-RO" sz="2400" dirty="0"/>
              <a:t> </a:t>
            </a:r>
            <a:r>
              <a:rPr lang="ro-RO" sz="2400" dirty="0" err="1"/>
              <a:t>bênção</a:t>
            </a:r>
            <a:r>
              <a:rPr lang="ro-RO" sz="2400" dirty="0"/>
              <a:t> </a:t>
            </a:r>
            <a:r>
              <a:rPr lang="ro-RO" sz="2400" dirty="0" err="1"/>
              <a:t>no</a:t>
            </a:r>
            <a:r>
              <a:rPr lang="ro-RO" sz="2400" dirty="0"/>
              <a:t> seu </a:t>
            </a:r>
            <a:r>
              <a:rPr lang="ro-RO" sz="2400" dirty="0" err="1"/>
              <a:t>lar</a:t>
            </a:r>
            <a:r>
              <a:rPr lang="ro-RO" sz="2400" dirty="0"/>
              <a:t>. </a:t>
            </a:r>
          </a:p>
          <a:p>
            <a:pPr marL="0" indent="0">
              <a:buNone/>
            </a:pPr>
            <a:r>
              <a:rPr lang="ro-RO" sz="2400" dirty="0"/>
              <a:t>			</a:t>
            </a:r>
            <a:r>
              <a:rPr lang="de-DE" sz="2400" dirty="0"/>
              <a:t>					</a:t>
            </a:r>
            <a:r>
              <a:rPr lang="ro-RO" sz="2400" i="1" dirty="0"/>
              <a:t>Ellen G. White</a:t>
            </a:r>
          </a:p>
          <a:p>
            <a:pPr marL="0" indent="0">
              <a:buNone/>
            </a:pPr>
            <a:endParaRPr lang="de-CH" dirty="0"/>
          </a:p>
        </p:txBody>
      </p:sp>
    </p:spTree>
    <p:extLst>
      <p:ext uri="{BB962C8B-B14F-4D97-AF65-F5344CB8AC3E}">
        <p14:creationId xmlns:p14="http://schemas.microsoft.com/office/powerpoint/2010/main" val="254194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87BEC9-743A-5918-2D4D-CCC8D7215D74}"/>
            </a:ext>
          </a:extLst>
        </p:cNvPr>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F91BA751-142F-08CF-0514-D361F368E5E5}"/>
              </a:ext>
            </a:extLst>
          </p:cNvPr>
          <p:cNvPicPr>
            <a:picLocks noChangeAspect="1"/>
          </p:cNvPicPr>
          <p:nvPr/>
        </p:nvPicPr>
        <p:blipFill>
          <a:blip r:embed="rId3" cstate="print">
            <a:extLst>
              <a:ext uri="{28A0092B-C50C-407E-A947-70E740481C1C}">
                <a14:useLocalDpi xmlns:a14="http://schemas.microsoft.com/office/drawing/2010/main" val="0"/>
              </a:ext>
            </a:extLst>
          </a:blip>
          <a:srcRect l="7248" t="6321" r="13712" b="-2"/>
          <a:stretch>
            <a:fillRect/>
          </a:stretch>
        </p:blipFill>
        <p:spPr>
          <a:xfrm>
            <a:off x="3523488" y="10"/>
            <a:ext cx="8668512" cy="6857990"/>
          </a:xfrm>
          <a:prstGeom prst="rect">
            <a:avLst/>
          </a:prstGeom>
        </p:spPr>
      </p:pic>
      <p:sp>
        <p:nvSpPr>
          <p:cNvPr id="65" name="Rectangle 6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B347B8A5-42BD-ACE0-BB47-1710B29E820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D39B1A30-1DD8-37DA-3846-88D42A8C52C8}"/>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A Mulher – </a:t>
            </a:r>
            <a:r>
              <a:rPr lang="en-US" sz="2000" dirty="0" err="1"/>
              <a:t>uma</a:t>
            </a:r>
            <a:r>
              <a:rPr lang="en-US" sz="2000" dirty="0"/>
              <a:t> Amiga</a:t>
            </a:r>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7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E902F0-EDFF-21E4-2F84-0A4A33024636}"/>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B9E0634B-C377-22CF-C5F7-6AB6D1311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5470E2C-DD40-FE48-D6D7-4AA6A6588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FB8159A6-49E2-4113-A474-ADAF458B4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428901A4-5D42-FE4B-479F-DBBF10DF0C5C}"/>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733B66CC-7486-09EF-7017-C112B9EE5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Inhaltsplatzhalter 3">
            <a:extLst>
              <a:ext uri="{FF2B5EF4-FFF2-40B4-BE49-F238E27FC236}">
                <a16:creationId xmlns:a16="http://schemas.microsoft.com/office/drawing/2014/main" id="{E8B7240A-F325-3466-F4AD-4B174E56A6FB}"/>
              </a:ext>
            </a:extLst>
          </p:cNvPr>
          <p:cNvSpPr>
            <a:spLocks noGrp="1"/>
          </p:cNvSpPr>
          <p:nvPr>
            <p:ph idx="1"/>
          </p:nvPr>
        </p:nvSpPr>
        <p:spPr>
          <a:xfrm>
            <a:off x="838200" y="2276856"/>
            <a:ext cx="10515600" cy="4351338"/>
          </a:xfrm>
        </p:spPr>
        <p:txBody>
          <a:bodyPr>
            <a:normAutofit/>
          </a:bodyPr>
          <a:lstStyle/>
          <a:p>
            <a:pPr marL="0" indent="0">
              <a:buNone/>
            </a:pPr>
            <a:endParaRPr lang="de-DE" sz="2400" dirty="0"/>
          </a:p>
          <a:p>
            <a:pPr marL="0" indent="0">
              <a:buNone/>
            </a:pPr>
            <a:r>
              <a:rPr lang="pt-PT" i="1" dirty="0"/>
              <a:t>O amigo ama em todos os momentos; é um irmão na adversidade. </a:t>
            </a:r>
            <a:r>
              <a:rPr lang="de-DE" dirty="0"/>
              <a:t>								</a:t>
            </a:r>
            <a:r>
              <a:rPr lang="ro-RO" sz="2000" i="1" dirty="0" err="1"/>
              <a:t>Provérbios</a:t>
            </a:r>
            <a:r>
              <a:rPr lang="ro-RO" sz="2000" i="1" dirty="0"/>
              <a:t> 17:17 </a:t>
            </a:r>
            <a:r>
              <a:rPr lang="ro-RO" sz="2000" dirty="0"/>
              <a:t>(NVI)</a:t>
            </a:r>
            <a:endParaRPr lang="ro-RO" dirty="0"/>
          </a:p>
          <a:p>
            <a:pPr marL="0" indent="0">
              <a:buNone/>
            </a:pPr>
            <a:r>
              <a:rPr lang="ro-RO" dirty="0"/>
              <a:t>	</a:t>
            </a:r>
          </a:p>
          <a:p>
            <a:pPr marL="0" indent="0">
              <a:buNone/>
            </a:pPr>
            <a:endParaRPr lang="ro-RO" dirty="0"/>
          </a:p>
          <a:p>
            <a:pPr marL="0" indent="0">
              <a:buNone/>
            </a:pPr>
            <a:r>
              <a:rPr lang="ro-RO" i="1" dirty="0" err="1"/>
              <a:t>Quem</a:t>
            </a:r>
            <a:r>
              <a:rPr lang="ro-RO" i="1" dirty="0"/>
              <a:t> </a:t>
            </a:r>
            <a:r>
              <a:rPr lang="ro-RO" i="1" dirty="0" err="1"/>
              <a:t>vive</a:t>
            </a:r>
            <a:r>
              <a:rPr lang="ro-RO" i="1" dirty="0"/>
              <a:t> </a:t>
            </a:r>
            <a:r>
              <a:rPr lang="ro-RO" i="1" dirty="0" err="1"/>
              <a:t>contando</a:t>
            </a:r>
            <a:r>
              <a:rPr lang="ro-RO" i="1" dirty="0"/>
              <a:t> </a:t>
            </a:r>
            <a:r>
              <a:rPr lang="ro-RO" i="1" dirty="0" err="1"/>
              <a:t>casos</a:t>
            </a:r>
            <a:r>
              <a:rPr lang="ro-RO" i="1" dirty="0"/>
              <a:t> </a:t>
            </a:r>
            <a:r>
              <a:rPr lang="ro-RO" i="1" dirty="0" err="1"/>
              <a:t>não</a:t>
            </a:r>
            <a:r>
              <a:rPr lang="ro-RO" i="1" dirty="0"/>
              <a:t> </a:t>
            </a:r>
            <a:r>
              <a:rPr lang="ro-RO" i="1" dirty="0" err="1"/>
              <a:t>guarda</a:t>
            </a:r>
            <a:r>
              <a:rPr lang="ro-RO" i="1" dirty="0"/>
              <a:t> </a:t>
            </a:r>
            <a:r>
              <a:rPr lang="ro-RO" i="1" dirty="0" err="1"/>
              <a:t>segredo</a:t>
            </a:r>
            <a:r>
              <a:rPr lang="ro-RO" i="1" dirty="0"/>
              <a:t>; por </a:t>
            </a:r>
            <a:r>
              <a:rPr lang="ro-RO" i="1" dirty="0" err="1"/>
              <a:t>isso</a:t>
            </a:r>
            <a:r>
              <a:rPr lang="ro-RO" i="1" dirty="0"/>
              <a:t>, evite </a:t>
            </a:r>
            <a:r>
              <a:rPr lang="ro-RO" i="1" dirty="0" err="1"/>
              <a:t>quem</a:t>
            </a:r>
            <a:r>
              <a:rPr lang="ro-RO" i="1" dirty="0"/>
              <a:t> fala </a:t>
            </a:r>
            <a:r>
              <a:rPr lang="ro-RO" i="1" dirty="0" err="1"/>
              <a:t>demais</a:t>
            </a:r>
            <a:r>
              <a:rPr lang="ro-RO" i="1" dirty="0"/>
              <a:t>.</a:t>
            </a:r>
            <a:r>
              <a:rPr lang="ro-RO" sz="2400" i="1" dirty="0"/>
              <a:t>						</a:t>
            </a:r>
          </a:p>
          <a:p>
            <a:pPr marL="0" indent="0">
              <a:buNone/>
            </a:pPr>
            <a:r>
              <a:rPr lang="ro-RO" sz="2400" i="1" dirty="0"/>
              <a:t>				 </a:t>
            </a:r>
            <a:r>
              <a:rPr lang="de-DE" sz="2400" i="1" dirty="0"/>
              <a:t> 				</a:t>
            </a:r>
            <a:r>
              <a:rPr lang="ro-RO" sz="2000" i="1" dirty="0"/>
              <a:t> </a:t>
            </a:r>
            <a:r>
              <a:rPr lang="ro-RO" sz="2000" i="1" dirty="0" err="1"/>
              <a:t>Provérbios</a:t>
            </a:r>
            <a:r>
              <a:rPr lang="ro-RO" sz="2000" i="1" dirty="0"/>
              <a:t> 20:19 </a:t>
            </a:r>
            <a:r>
              <a:rPr lang="ro-RO" sz="2000" dirty="0"/>
              <a:t>(NVI)</a:t>
            </a:r>
            <a:endParaRPr lang="ro-RO" dirty="0"/>
          </a:p>
          <a:p>
            <a:pPr marL="0" indent="0">
              <a:buNone/>
            </a:pPr>
            <a:endParaRPr lang="de-CH" dirty="0"/>
          </a:p>
        </p:txBody>
      </p:sp>
    </p:spTree>
    <p:extLst>
      <p:ext uri="{BB962C8B-B14F-4D97-AF65-F5344CB8AC3E}">
        <p14:creationId xmlns:p14="http://schemas.microsoft.com/office/powerpoint/2010/main" val="381500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F5C98-5288-F04D-037C-104B85E44E39}"/>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B372EBAA-699B-60B5-37C9-BABC4E7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AD0550B-0D0A-FE24-1C4A-7D52C4E99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2B771DDC-0CBE-9862-367C-D22C59997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9A046205-4109-6107-4226-314172D33871}"/>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C6BD4A8A-65C9-35B5-09EA-0FB90EC1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Inhaltsplatzhalter 3">
            <a:extLst>
              <a:ext uri="{FF2B5EF4-FFF2-40B4-BE49-F238E27FC236}">
                <a16:creationId xmlns:a16="http://schemas.microsoft.com/office/drawing/2014/main" id="{9621BA7E-3B46-1270-4979-BFCCD9036C26}"/>
              </a:ext>
            </a:extLst>
          </p:cNvPr>
          <p:cNvSpPr>
            <a:spLocks noGrp="1"/>
          </p:cNvSpPr>
          <p:nvPr>
            <p:ph idx="1"/>
          </p:nvPr>
        </p:nvSpPr>
        <p:spPr>
          <a:xfrm>
            <a:off x="838200" y="2276856"/>
            <a:ext cx="10515600" cy="4351338"/>
          </a:xfrm>
        </p:spPr>
        <p:txBody>
          <a:bodyPr>
            <a:normAutofit/>
          </a:bodyPr>
          <a:lstStyle/>
          <a:p>
            <a:pPr marL="0" lvl="0" indent="0" eaLnBrk="0" fontAlgn="base" hangingPunct="0">
              <a:lnSpc>
                <a:spcPct val="100000"/>
              </a:lnSpc>
              <a:spcBef>
                <a:spcPct val="0"/>
              </a:spcBef>
              <a:spcAft>
                <a:spcPct val="0"/>
              </a:spcAft>
              <a:buNone/>
            </a:pPr>
            <a:endParaRPr lang="de-DE" altLang="de-DE" sz="2400" dirty="0"/>
          </a:p>
          <a:p>
            <a:pPr eaLnBrk="0" fontAlgn="base" hangingPunct="0">
              <a:lnSpc>
                <a:spcPct val="100000"/>
              </a:lnSpc>
              <a:spcBef>
                <a:spcPct val="0"/>
              </a:spcBef>
              <a:spcAft>
                <a:spcPct val="0"/>
              </a:spcAft>
            </a:pPr>
            <a:r>
              <a:rPr lang="de-DE" altLang="de-DE" sz="2400" dirty="0"/>
              <a:t> </a:t>
            </a:r>
            <a:r>
              <a:rPr lang="de-DE" altLang="de-DE" sz="2400" dirty="0" err="1"/>
              <a:t>Fale</a:t>
            </a:r>
            <a:r>
              <a:rPr lang="de-DE" altLang="de-DE" sz="2400" dirty="0"/>
              <a:t> </a:t>
            </a:r>
            <a:r>
              <a:rPr lang="de-DE" altLang="de-DE" sz="2400" dirty="0" err="1"/>
              <a:t>com</a:t>
            </a:r>
            <a:r>
              <a:rPr lang="de-DE" altLang="de-DE" sz="2400" dirty="0"/>
              <a:t> </a:t>
            </a:r>
            <a:r>
              <a:rPr lang="de-DE" altLang="de-DE" sz="2400" dirty="0" err="1"/>
              <a:t>sabedoria</a:t>
            </a:r>
            <a:r>
              <a:rPr lang="de-DE" altLang="de-DE" sz="2400" dirty="0"/>
              <a:t> </a:t>
            </a:r>
            <a:r>
              <a:rPr lang="de-DE" altLang="de-DE" sz="2400" dirty="0" err="1"/>
              <a:t>e</a:t>
            </a:r>
            <a:r>
              <a:rPr lang="de-DE" altLang="de-DE" sz="2400" dirty="0"/>
              <a:t> </a:t>
            </a:r>
            <a:r>
              <a:rPr lang="de-DE" altLang="de-DE" sz="2400" dirty="0" err="1"/>
              <a:t>discrição</a:t>
            </a:r>
            <a:r>
              <a:rPr lang="de-DE" altLang="de-DE" sz="2400" dirty="0"/>
              <a:t> </a:t>
            </a:r>
            <a:r>
              <a:rPr lang="de-DE" altLang="de-DE" sz="2400" dirty="0" err="1"/>
              <a:t>acerca</a:t>
            </a:r>
            <a:r>
              <a:rPr lang="de-DE" altLang="de-DE" sz="2400" dirty="0"/>
              <a:t> dos </a:t>
            </a:r>
            <a:r>
              <a:rPr lang="de-DE" altLang="de-DE" sz="2400" dirty="0" err="1"/>
              <a:t>seus</a:t>
            </a:r>
            <a:r>
              <a:rPr lang="de-DE" altLang="de-DE" sz="2400" dirty="0"/>
              <a:t> </a:t>
            </a:r>
            <a:r>
              <a:rPr lang="de-DE" altLang="de-DE" sz="2400" dirty="0" err="1"/>
              <a:t>relacionamentos</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Proteja</a:t>
            </a:r>
            <a:r>
              <a:rPr lang="de-DE" altLang="de-DE" sz="2400" dirty="0"/>
              <a:t> a </a:t>
            </a:r>
            <a:r>
              <a:rPr lang="de-DE" altLang="de-DE" sz="2400" dirty="0" err="1"/>
              <a:t>privacidade</a:t>
            </a:r>
            <a:r>
              <a:rPr lang="de-DE" altLang="de-DE" sz="2400" dirty="0"/>
              <a:t> </a:t>
            </a:r>
            <a:r>
              <a:rPr lang="de-DE" altLang="de-DE" sz="2400" dirty="0" err="1"/>
              <a:t>e</a:t>
            </a:r>
            <a:r>
              <a:rPr lang="de-DE" altLang="de-DE" sz="2400" dirty="0"/>
              <a:t> </a:t>
            </a:r>
            <a:r>
              <a:rPr lang="de-DE" altLang="de-DE" sz="2400" dirty="0" err="1"/>
              <a:t>honre</a:t>
            </a:r>
            <a:r>
              <a:rPr lang="de-DE" altLang="de-DE" sz="2400" dirty="0"/>
              <a:t> o </a:t>
            </a:r>
            <a:r>
              <a:rPr lang="de-DE" altLang="de-DE" sz="2400" dirty="0" err="1"/>
              <a:t>que</a:t>
            </a:r>
            <a:r>
              <a:rPr lang="de-DE" altLang="de-DE" sz="2400" dirty="0"/>
              <a:t> </a:t>
            </a:r>
            <a:r>
              <a:rPr lang="de-DE" altLang="de-DE" sz="2400" dirty="0" err="1"/>
              <a:t>é</a:t>
            </a:r>
            <a:r>
              <a:rPr lang="de-DE" altLang="de-DE" sz="2400" dirty="0"/>
              <a:t> </a:t>
            </a:r>
            <a:r>
              <a:rPr lang="de-DE" altLang="de-DE" sz="2400" dirty="0" err="1"/>
              <a:t>sagrado</a:t>
            </a:r>
            <a:r>
              <a:rPr lang="de-DE" altLang="de-DE" sz="2400" dirty="0"/>
              <a:t> na </a:t>
            </a:r>
            <a:r>
              <a:rPr lang="de-DE" altLang="de-DE" sz="2400" dirty="0" err="1"/>
              <a:t>vida</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Escolha</a:t>
            </a:r>
            <a:r>
              <a:rPr lang="de-DE" altLang="de-DE" sz="2400" dirty="0"/>
              <a:t> a </a:t>
            </a:r>
            <a:r>
              <a:rPr lang="de-DE" altLang="de-DE" sz="2400" dirty="0" err="1"/>
              <a:t>compaixão</a:t>
            </a:r>
            <a:r>
              <a:rPr lang="de-DE" altLang="de-DE" sz="2400" dirty="0"/>
              <a:t> </a:t>
            </a:r>
            <a:r>
              <a:rPr lang="de-DE" altLang="de-DE" sz="2400" dirty="0" err="1"/>
              <a:t>e</a:t>
            </a:r>
            <a:r>
              <a:rPr lang="de-DE" altLang="de-DE" sz="2400" dirty="0"/>
              <a:t> a </a:t>
            </a:r>
            <a:r>
              <a:rPr lang="de-DE" altLang="de-DE" sz="2400" dirty="0" err="1"/>
              <a:t>paciência</a:t>
            </a:r>
            <a:r>
              <a:rPr lang="de-DE" altLang="de-DE" sz="2400" dirty="0"/>
              <a:t> </a:t>
            </a:r>
            <a:r>
              <a:rPr lang="de-DE" altLang="de-DE" sz="2400" dirty="0" err="1"/>
              <a:t>com</a:t>
            </a:r>
            <a:r>
              <a:rPr lang="de-DE" altLang="de-DE" sz="2400" dirty="0"/>
              <a:t> a sua </a:t>
            </a:r>
            <a:r>
              <a:rPr lang="de-DE" altLang="de-DE" sz="2400" dirty="0" err="1"/>
              <a:t>família</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Mantenha</a:t>
            </a:r>
            <a:r>
              <a:rPr lang="de-DE" altLang="de-DE" sz="2400" dirty="0"/>
              <a:t>-se </a:t>
            </a:r>
            <a:r>
              <a:rPr lang="de-DE" altLang="de-DE" sz="2400" dirty="0" err="1"/>
              <a:t>humilde</a:t>
            </a:r>
            <a:r>
              <a:rPr lang="de-DE" altLang="de-DE" sz="2400" dirty="0"/>
              <a:t> </a:t>
            </a:r>
            <a:r>
              <a:rPr lang="de-DE" altLang="de-DE" sz="2400" dirty="0" err="1"/>
              <a:t>e</a:t>
            </a:r>
            <a:r>
              <a:rPr lang="de-DE" altLang="de-DE" sz="2400" dirty="0"/>
              <a:t> grata </a:t>
            </a:r>
            <a:r>
              <a:rPr lang="de-DE" altLang="de-DE" sz="2400" dirty="0" err="1"/>
              <a:t>pelas</a:t>
            </a:r>
            <a:r>
              <a:rPr lang="de-DE" altLang="de-DE" sz="2400" dirty="0"/>
              <a:t> </a:t>
            </a:r>
            <a:r>
              <a:rPr lang="de-DE" altLang="de-DE" sz="2400" dirty="0" err="1"/>
              <a:t>bênçãos</a:t>
            </a:r>
            <a:r>
              <a:rPr lang="de-DE" altLang="de-DE" sz="2400" dirty="0"/>
              <a:t> da </a:t>
            </a:r>
            <a:r>
              <a:rPr lang="de-DE" altLang="de-DE" sz="2400" dirty="0" err="1"/>
              <a:t>vida</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Mostre</a:t>
            </a:r>
            <a:r>
              <a:rPr lang="de-DE" altLang="de-DE" sz="2400" dirty="0"/>
              <a:t> </a:t>
            </a:r>
            <a:r>
              <a:rPr lang="de-DE" altLang="de-DE" sz="2400" dirty="0" err="1"/>
              <a:t>empatia</a:t>
            </a:r>
            <a:r>
              <a:rPr lang="de-DE" altLang="de-DE" sz="2400" dirty="0"/>
              <a:t> </a:t>
            </a:r>
            <a:r>
              <a:rPr lang="de-DE" altLang="de-DE" sz="2400" dirty="0" err="1"/>
              <a:t>e</a:t>
            </a:r>
            <a:r>
              <a:rPr lang="de-DE" altLang="de-DE" sz="2400" dirty="0"/>
              <a:t> </a:t>
            </a:r>
            <a:r>
              <a:rPr lang="de-DE" altLang="de-DE" sz="2400" dirty="0" err="1"/>
              <a:t>sensibilidade</a:t>
            </a:r>
            <a:r>
              <a:rPr lang="de-DE" altLang="de-DE" sz="2400" dirty="0"/>
              <a:t> </a:t>
            </a:r>
            <a:r>
              <a:rPr lang="de-DE" altLang="de-DE" sz="2400" dirty="0" err="1"/>
              <a:t>em</a:t>
            </a:r>
            <a:r>
              <a:rPr lang="de-DE" altLang="de-DE" sz="2400" dirty="0"/>
              <a:t> </a:t>
            </a:r>
            <a:r>
              <a:rPr lang="de-DE" altLang="de-DE" sz="2400" dirty="0" err="1"/>
              <a:t>relação</a:t>
            </a:r>
            <a:r>
              <a:rPr lang="de-DE" altLang="de-DE" sz="2400" dirty="0"/>
              <a:t> </a:t>
            </a:r>
            <a:r>
              <a:rPr lang="de-DE" altLang="de-DE" sz="2400" dirty="0" err="1"/>
              <a:t>às</a:t>
            </a:r>
            <a:r>
              <a:rPr lang="de-DE" altLang="de-DE" sz="2400" dirty="0"/>
              <a:t> </a:t>
            </a:r>
            <a:r>
              <a:rPr lang="de-DE" altLang="de-DE" sz="2400" dirty="0" err="1"/>
              <a:t>lutas</a:t>
            </a:r>
            <a:r>
              <a:rPr lang="de-DE" altLang="de-DE" sz="2400" dirty="0"/>
              <a:t> dos </a:t>
            </a:r>
            <a:r>
              <a:rPr lang="de-DE" altLang="de-DE" sz="2400" dirty="0" err="1"/>
              <a:t>outros</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Invista</a:t>
            </a:r>
            <a:r>
              <a:rPr lang="de-DE" altLang="de-DE" sz="2400" dirty="0"/>
              <a:t> </a:t>
            </a:r>
            <a:r>
              <a:rPr lang="de-DE" altLang="de-DE" sz="2400" dirty="0" err="1"/>
              <a:t>em</a:t>
            </a:r>
            <a:r>
              <a:rPr lang="de-DE" altLang="de-DE" sz="2400" dirty="0"/>
              <a:t> </a:t>
            </a:r>
            <a:r>
              <a:rPr lang="de-DE" altLang="de-DE" sz="2400" dirty="0" err="1"/>
              <a:t>hábitos</a:t>
            </a:r>
            <a:r>
              <a:rPr lang="de-DE" altLang="de-DE" sz="2400" dirty="0"/>
              <a:t> </a:t>
            </a:r>
            <a:r>
              <a:rPr lang="de-DE" altLang="de-DE" sz="2400" dirty="0" err="1"/>
              <a:t>que</a:t>
            </a:r>
            <a:r>
              <a:rPr lang="de-DE" altLang="de-DE" sz="2400" dirty="0"/>
              <a:t> </a:t>
            </a:r>
            <a:r>
              <a:rPr lang="de-DE" altLang="de-DE" sz="2400" dirty="0" err="1"/>
              <a:t>fortalecem</a:t>
            </a:r>
            <a:r>
              <a:rPr lang="de-DE" altLang="de-DE" sz="2400" dirty="0"/>
              <a:t> a sua </a:t>
            </a:r>
            <a:r>
              <a:rPr lang="de-DE" altLang="de-DE" sz="2400" dirty="0" err="1"/>
              <a:t>fé</a:t>
            </a:r>
            <a:r>
              <a:rPr lang="de-DE" altLang="de-DE" sz="2400" dirty="0"/>
              <a:t> </a:t>
            </a:r>
            <a:r>
              <a:rPr lang="de-DE" altLang="de-DE" sz="2400" dirty="0" err="1"/>
              <a:t>e</a:t>
            </a:r>
            <a:r>
              <a:rPr lang="de-DE" altLang="de-DE" sz="2400" dirty="0"/>
              <a:t> </a:t>
            </a:r>
            <a:r>
              <a:rPr lang="de-DE" altLang="de-DE" sz="2400" dirty="0" err="1"/>
              <a:t>paz</a:t>
            </a:r>
            <a:r>
              <a:rPr lang="de-DE" altLang="de-DE" sz="2400" dirty="0"/>
              <a:t> </a:t>
            </a:r>
            <a:r>
              <a:rPr lang="de-DE" altLang="de-DE" sz="2400" dirty="0" err="1"/>
              <a:t>interior</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Construa</a:t>
            </a:r>
            <a:r>
              <a:rPr lang="de-DE" altLang="de-DE" sz="2400" dirty="0"/>
              <a:t> </a:t>
            </a:r>
            <a:r>
              <a:rPr lang="de-DE" altLang="de-DE" sz="2400" dirty="0" err="1"/>
              <a:t>amizades</a:t>
            </a:r>
            <a:r>
              <a:rPr lang="de-DE" altLang="de-DE" sz="2400" dirty="0"/>
              <a:t> </a:t>
            </a:r>
            <a:r>
              <a:rPr lang="de-DE" altLang="de-DE" sz="2400" dirty="0" err="1"/>
              <a:t>significativas</a:t>
            </a:r>
            <a:r>
              <a:rPr lang="de-DE" altLang="de-DE" sz="2400" dirty="0"/>
              <a:t> </a:t>
            </a:r>
            <a:r>
              <a:rPr lang="de-DE" altLang="de-DE" sz="2400" dirty="0" err="1"/>
              <a:t>e</a:t>
            </a:r>
            <a:r>
              <a:rPr lang="de-DE" altLang="de-DE" sz="2400" dirty="0"/>
              <a:t> </a:t>
            </a:r>
            <a:r>
              <a:rPr lang="de-DE" altLang="de-DE" sz="2400" dirty="0" err="1"/>
              <a:t>intencionais</a:t>
            </a:r>
            <a:r>
              <a:rPr lang="de-DE" altLang="de-DE" sz="2400" dirty="0"/>
              <a:t>.</a:t>
            </a:r>
          </a:p>
          <a:p>
            <a:pPr eaLnBrk="0" fontAlgn="base" hangingPunct="0">
              <a:lnSpc>
                <a:spcPct val="100000"/>
              </a:lnSpc>
              <a:spcBef>
                <a:spcPct val="0"/>
              </a:spcBef>
              <a:spcAft>
                <a:spcPct val="0"/>
              </a:spcAft>
            </a:pPr>
            <a:r>
              <a:rPr lang="de-DE" altLang="de-DE" sz="2400" dirty="0"/>
              <a:t> </a:t>
            </a:r>
            <a:r>
              <a:rPr lang="de-DE" altLang="de-DE" sz="2400" dirty="0" err="1"/>
              <a:t>Resguarde</a:t>
            </a:r>
            <a:r>
              <a:rPr lang="de-DE" altLang="de-DE" sz="2400" dirty="0"/>
              <a:t> </a:t>
            </a:r>
            <a:r>
              <a:rPr lang="de-DE" altLang="de-DE" sz="2400" dirty="0" err="1"/>
              <a:t>como</a:t>
            </a:r>
            <a:r>
              <a:rPr lang="de-DE" altLang="de-DE" sz="2400" dirty="0"/>
              <a:t> </a:t>
            </a:r>
            <a:r>
              <a:rPr lang="de-DE" altLang="de-DE" sz="2400" dirty="0" err="1"/>
              <a:t>privados</a:t>
            </a:r>
            <a:r>
              <a:rPr lang="de-DE" altLang="de-DE" sz="2400" dirty="0"/>
              <a:t> </a:t>
            </a:r>
            <a:r>
              <a:rPr lang="de-DE" altLang="de-DE" sz="2400" dirty="0" err="1"/>
              <a:t>os</a:t>
            </a:r>
            <a:r>
              <a:rPr lang="de-DE" altLang="de-DE" sz="2400" dirty="0"/>
              <a:t> </a:t>
            </a:r>
            <a:r>
              <a:rPr lang="de-DE" altLang="de-DE" sz="2400" dirty="0" err="1"/>
              <a:t>assuntos</a:t>
            </a:r>
            <a:r>
              <a:rPr lang="de-DE" altLang="de-DE" sz="2400" dirty="0"/>
              <a:t> </a:t>
            </a:r>
            <a:r>
              <a:rPr lang="de-DE" altLang="de-DE" sz="2400" dirty="0" err="1"/>
              <a:t>íntimos</a:t>
            </a:r>
            <a:r>
              <a:rPr lang="de-DE" altLang="de-DE" sz="2400" dirty="0"/>
              <a:t> </a:t>
            </a:r>
            <a:r>
              <a:rPr lang="de-DE" altLang="de-DE" sz="2400" dirty="0" err="1"/>
              <a:t>e</a:t>
            </a:r>
            <a:r>
              <a:rPr lang="de-DE" altLang="de-DE" sz="2400" dirty="0"/>
              <a:t> </a:t>
            </a:r>
            <a:r>
              <a:rPr lang="de-DE" altLang="de-DE" sz="2400" dirty="0" err="1"/>
              <a:t>trate</a:t>
            </a:r>
            <a:r>
              <a:rPr lang="de-DE" altLang="de-DE" sz="2400" dirty="0"/>
              <a:t> </a:t>
            </a:r>
            <a:r>
              <a:rPr lang="de-DE" altLang="de-DE" sz="2400" dirty="0" err="1"/>
              <a:t>os</a:t>
            </a:r>
            <a:r>
              <a:rPr lang="de-DE" altLang="de-DE" sz="2400" dirty="0"/>
              <a:t> </a:t>
            </a:r>
            <a:r>
              <a:rPr lang="de-DE" altLang="de-DE" sz="2400" dirty="0" err="1"/>
              <a:t>seus</a:t>
            </a:r>
            <a:r>
              <a:rPr lang="de-DE" altLang="de-DE" sz="2400" dirty="0"/>
              <a:t> </a:t>
            </a:r>
            <a:r>
              <a:rPr lang="de-DE" altLang="de-DE" sz="2400" dirty="0" err="1"/>
              <a:t>relacionamentos</a:t>
            </a:r>
            <a:r>
              <a:rPr lang="de-DE" altLang="de-DE" sz="2400" dirty="0"/>
              <a:t> </a:t>
            </a:r>
            <a:r>
              <a:rPr lang="de-DE" altLang="de-DE" sz="2400" dirty="0" err="1"/>
              <a:t>com</a:t>
            </a:r>
            <a:r>
              <a:rPr lang="de-DE" altLang="de-DE" sz="2400" dirty="0"/>
              <a:t> </a:t>
            </a:r>
            <a:r>
              <a:rPr lang="de-DE" altLang="de-DE" sz="2400" dirty="0" err="1"/>
              <a:t>respeito</a:t>
            </a:r>
            <a:r>
              <a:rPr lang="de-DE" altLang="de-DE" sz="2400" dirty="0"/>
              <a:t>.</a:t>
            </a:r>
          </a:p>
          <a:p>
            <a:pPr marL="0" indent="0">
              <a:buNone/>
            </a:pPr>
            <a:endParaRPr lang="de-DE" dirty="0"/>
          </a:p>
          <a:p>
            <a:pPr marL="0" indent="0">
              <a:buNone/>
            </a:pPr>
            <a:endParaRPr lang="de-DE" dirty="0"/>
          </a:p>
          <a:p>
            <a:pPr marL="0" indent="0">
              <a:buNone/>
            </a:pPr>
            <a:endParaRPr lang="ro-RO" dirty="0"/>
          </a:p>
          <a:p>
            <a:pPr marL="0" indent="0">
              <a:buNone/>
            </a:pPr>
            <a:endParaRPr lang="ro-RO" dirty="0"/>
          </a:p>
          <a:p>
            <a:pPr marL="0" indent="0">
              <a:buNone/>
            </a:pPr>
            <a:endParaRPr lang="de-CH" dirty="0"/>
          </a:p>
        </p:txBody>
      </p:sp>
    </p:spTree>
    <p:extLst>
      <p:ext uri="{BB962C8B-B14F-4D97-AF65-F5344CB8AC3E}">
        <p14:creationId xmlns:p14="http://schemas.microsoft.com/office/powerpoint/2010/main" val="232110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49F78C-85D5-DFFA-111B-87AFACF64825}"/>
            </a:ext>
          </a:extLst>
        </p:cNvPr>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 negócio, equipe, executivo, grupo, trabalhos, trabalho, líder, sucesso, funcionários, jovem, trabalho em equipe, fêmea, corporação, Parceiros, Corporativo, consultor, associates, linda, pessoas, caucasiano, moderno, colegas de trabalho, mulher, pessoa, adorável, profissional, amigáveis, encontro, ambiente de trabalho, bonita, pessoas de negócio, Gerente, escritório, confiante, fofa, Empresária, bonito, feliz, sorridente, alegre, alegria, alegre, Denteado, Dentes, Bonito, atraente, braços, Mãos, guardada, Cruzou, trabalhador de colarinho branco, pessoa de negócios, emprego, evento, conversação, gestão, gesto, Companhia">
            <a:extLst>
              <a:ext uri="{FF2B5EF4-FFF2-40B4-BE49-F238E27FC236}">
                <a16:creationId xmlns:a16="http://schemas.microsoft.com/office/drawing/2014/main" id="{F30AA582-555E-EC1B-AF27-A4D77417B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61" r="10737" b="9091"/>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05A85153-C81E-1961-C283-A11758D4C90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7C1A32B0-37FE-1B31-847D-8CB37F89A0F8}"/>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A Mulher – </a:t>
            </a:r>
            <a:r>
              <a:rPr lang="en-US" sz="2000" dirty="0" err="1"/>
              <a:t>na</a:t>
            </a:r>
            <a:r>
              <a:rPr lang="en-US" sz="2000" dirty="0"/>
              <a:t> </a:t>
            </a:r>
            <a:r>
              <a:rPr lang="en-US" sz="2000" dirty="0" err="1"/>
              <a:t>sua</a:t>
            </a:r>
            <a:r>
              <a:rPr lang="en-US" sz="2000" dirty="0"/>
              <a:t> </a:t>
            </a:r>
            <a:r>
              <a:rPr lang="en-US" sz="2000" dirty="0" err="1"/>
              <a:t>Profissão</a:t>
            </a:r>
            <a:endParaRPr lang="en-US" sz="2000" dirty="0"/>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F1C997-08B4-964D-92BE-92018F1918B1}"/>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149F6C1-B8D6-7407-ABC4-A28DC26F8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4B66B7A-D149-7719-FECF-324859F8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A3EBEFA-2141-E1F7-CC93-FEC39A883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FA8CA1C7-1938-61E7-A053-A08CB574F4E9}"/>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FC4FFD03-0BB4-54CB-1E0C-49DEF2B80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160D41B8-EB98-0B1A-0476-751375C75EBF}"/>
              </a:ext>
            </a:extLst>
          </p:cNvPr>
          <p:cNvSpPr>
            <a:spLocks noGrp="1"/>
          </p:cNvSpPr>
          <p:nvPr>
            <p:ph idx="1"/>
          </p:nvPr>
        </p:nvSpPr>
        <p:spPr>
          <a:xfrm>
            <a:off x="838200" y="2438273"/>
            <a:ext cx="10515600" cy="4351338"/>
          </a:xfrm>
        </p:spPr>
        <p:txBody>
          <a:bodyPr/>
          <a:lstStyle/>
          <a:p>
            <a:pPr marL="0" indent="0">
              <a:buNone/>
            </a:pPr>
            <a:endParaRPr lang="de-DE" i="1" dirty="0"/>
          </a:p>
          <a:p>
            <a:pPr marL="0" indent="0">
              <a:buNone/>
            </a:pPr>
            <a:endParaRPr lang="de-DE" i="1" dirty="0"/>
          </a:p>
          <a:p>
            <a:pPr marL="0" indent="0">
              <a:buNone/>
            </a:pPr>
            <a:r>
              <a:rPr lang="pt-PT" i="1" dirty="0"/>
              <a:t>Viste o homem diligente na sua obra? Perante reis será posto; não permanecerá entre os de posição inferior. </a:t>
            </a:r>
            <a:endParaRPr lang="de-DE" sz="2400" i="1" dirty="0"/>
          </a:p>
          <a:p>
            <a:pPr marL="0" indent="0">
              <a:buNone/>
            </a:pPr>
            <a:r>
              <a:rPr lang="de-DE" i="1" dirty="0"/>
              <a:t>								</a:t>
            </a:r>
            <a:r>
              <a:rPr lang="ro-RO" sz="2400" i="1" dirty="0"/>
              <a:t> </a:t>
            </a:r>
            <a:r>
              <a:rPr lang="ro-RO" sz="2400" i="1" dirty="0" err="1"/>
              <a:t>Provérbios</a:t>
            </a:r>
            <a:r>
              <a:rPr lang="ro-RO" sz="2400" i="1" dirty="0"/>
              <a:t> 22:29</a:t>
            </a:r>
          </a:p>
          <a:p>
            <a:endParaRPr lang="de-CH" dirty="0"/>
          </a:p>
        </p:txBody>
      </p:sp>
    </p:spTree>
    <p:extLst>
      <p:ext uri="{BB962C8B-B14F-4D97-AF65-F5344CB8AC3E}">
        <p14:creationId xmlns:p14="http://schemas.microsoft.com/office/powerpoint/2010/main" val="35492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87D946-028A-B1E3-530D-5A21796A8F11}"/>
            </a:ext>
          </a:extLst>
        </p:cNvPr>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90044175-2CED-8598-6F22-BD47A8A6B330}"/>
              </a:ext>
            </a:extLst>
          </p:cNvPr>
          <p:cNvPicPr>
            <a:picLocks noChangeAspect="1"/>
          </p:cNvPicPr>
          <p:nvPr/>
        </p:nvPicPr>
        <p:blipFill>
          <a:blip r:embed="rId3" cstate="print">
            <a:extLst>
              <a:ext uri="{28A0092B-C50C-407E-A947-70E740481C1C}">
                <a14:useLocalDpi xmlns:a14="http://schemas.microsoft.com/office/drawing/2010/main" val="0"/>
              </a:ext>
            </a:extLst>
          </a:blip>
          <a:srcRect t="9091" r="23298"/>
          <a:stretch>
            <a:fillRect/>
          </a:stretch>
        </p:blipFill>
        <p:spPr>
          <a:xfrm>
            <a:off x="3523488" y="10"/>
            <a:ext cx="8668512" cy="6857990"/>
          </a:xfrm>
          <a:prstGeom prst="rect">
            <a:avLst/>
          </a:prstGeom>
        </p:spPr>
      </p:pic>
      <p:sp>
        <p:nvSpPr>
          <p:cNvPr id="87" name="Rectangle 8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A5E6B9E8-0753-83C1-D804-664091A8DB6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9BDAE906-80A1-947F-4BF6-0CD794592E39}"/>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A Mulher – </a:t>
            </a:r>
            <a:r>
              <a:rPr lang="en-US" sz="2000" dirty="0" err="1"/>
              <a:t>uma</a:t>
            </a:r>
            <a:r>
              <a:rPr lang="en-US" sz="2000" dirty="0"/>
              <a:t> </a:t>
            </a:r>
            <a:r>
              <a:rPr lang="en-US" sz="2000" dirty="0" err="1"/>
              <a:t>Cristã</a:t>
            </a:r>
            <a:r>
              <a:rPr lang="en-US" sz="2000" dirty="0"/>
              <a:t> </a:t>
            </a:r>
            <a:r>
              <a:rPr lang="en-US" sz="2000" dirty="0" err="1"/>
              <a:t>Verdadeira</a:t>
            </a:r>
            <a:endParaRPr lang="en-US" sz="2000" dirty="0"/>
          </a:p>
        </p:txBody>
      </p:sp>
      <p:sp>
        <p:nvSpPr>
          <p:cNvPr id="89" name="Rectangle 8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3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6C4D9BDD-631B-0FC2-D446-4D2A38F52620}"/>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pPr marL="0" indent="0">
              <a:buNone/>
            </a:pPr>
            <a:r>
              <a:rPr lang="pt-PT" dirty="0"/>
              <a:t>E disse o SENHOR Deus: Não é bom que o homem esteja só; far-lhe-ei uma ajudadora idônea para ele.</a:t>
            </a:r>
            <a:r>
              <a:rPr lang="de-DE" sz="2000" dirty="0"/>
              <a:t>									                                                   </a:t>
            </a:r>
            <a:r>
              <a:rPr lang="ro-RO" sz="2000" i="1" dirty="0" err="1"/>
              <a:t>Génesis</a:t>
            </a:r>
            <a:r>
              <a:rPr lang="ro-RO" sz="2000" i="1" dirty="0"/>
              <a:t> 2:18</a:t>
            </a:r>
          </a:p>
          <a:p>
            <a:pPr marL="0" indent="0">
              <a:buNone/>
            </a:pPr>
            <a:endParaRPr lang="de-DE" sz="2000" dirty="0"/>
          </a:p>
          <a:p>
            <a:pPr marL="0" indent="0">
              <a:buNone/>
            </a:pPr>
            <a:r>
              <a:rPr lang="pt-PT" dirty="0"/>
              <a:t>Então o SENHOR Deus fez cair um sono pesado sobre Adão, e este adormeceu; e tomou uma das suas costelas, e cerrou a carne em seu lugar; e da costela que o SENHOR Deus tomou do homem, formou uma mulher, e trouxe-a a Adão.</a:t>
            </a:r>
            <a:r>
              <a:rPr lang="ro-RO" sz="2000" i="1" dirty="0"/>
              <a:t> </a:t>
            </a:r>
            <a:endParaRPr lang="de-DE" sz="2000" i="1" dirty="0"/>
          </a:p>
          <a:p>
            <a:pPr marL="0" indent="0">
              <a:buNone/>
            </a:pPr>
            <a:r>
              <a:rPr lang="de-DE" sz="2000" i="1" dirty="0"/>
              <a:t>						                                                 </a:t>
            </a:r>
            <a:r>
              <a:rPr lang="ro-RO" sz="2000" i="1" dirty="0" err="1"/>
              <a:t>Génesis</a:t>
            </a:r>
            <a:r>
              <a:rPr lang="ro-RO" sz="2000" i="1" dirty="0"/>
              <a:t> 2:21–22</a:t>
            </a:r>
          </a:p>
        </p:txBody>
      </p:sp>
    </p:spTree>
    <p:extLst>
      <p:ext uri="{BB962C8B-B14F-4D97-AF65-F5344CB8AC3E}">
        <p14:creationId xmlns:p14="http://schemas.microsoft.com/office/powerpoint/2010/main" val="116580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037B88-A8AB-B52D-2EEA-139F9EF8903C}"/>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EE5412B8-AADA-9931-AD64-2A2A48007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237998F-1AF7-70EE-6D18-AF00A43A2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2E51CD31-14DA-6E1B-AC98-F7C1364D0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59527676-B48D-36EC-475B-371800C968B2}"/>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E95304DB-8D31-97B5-DD4C-AD98D0488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6AF8BACB-6AE3-47FD-6716-DD6CD1A07DB0}"/>
              </a:ext>
            </a:extLst>
          </p:cNvPr>
          <p:cNvSpPr>
            <a:spLocks noGrp="1"/>
          </p:cNvSpPr>
          <p:nvPr>
            <p:ph idx="1"/>
          </p:nvPr>
        </p:nvSpPr>
        <p:spPr>
          <a:xfrm>
            <a:off x="838200" y="2438273"/>
            <a:ext cx="10515600" cy="4351338"/>
          </a:xfrm>
        </p:spPr>
        <p:txBody>
          <a:bodyPr/>
          <a:lstStyle/>
          <a:p>
            <a:pPr marL="0" indent="0">
              <a:buNone/>
            </a:pPr>
            <a:r>
              <a:rPr lang="pt-PT" sz="2400" dirty="0"/>
              <a:t>Coroa a nossa beleza</a:t>
            </a:r>
            <a:endParaRPr lang="de-DE" sz="2400" dirty="0"/>
          </a:p>
          <a:p>
            <a:pPr marL="0" indent="0">
              <a:buNone/>
            </a:pPr>
            <a:endParaRPr lang="ro-RO" sz="1000" dirty="0"/>
          </a:p>
          <a:p>
            <a:pPr marL="0" indent="0">
              <a:buNone/>
            </a:pPr>
            <a:r>
              <a:rPr lang="ro-RO" sz="2400" dirty="0" err="1"/>
              <a:t>Aperfeiçoa</a:t>
            </a:r>
            <a:r>
              <a:rPr lang="ro-RO" sz="2400" dirty="0"/>
              <a:t> as </a:t>
            </a:r>
            <a:r>
              <a:rPr lang="ro-RO" sz="2400" dirty="0" err="1"/>
              <a:t>nossas</a:t>
            </a:r>
            <a:r>
              <a:rPr lang="ro-RO" sz="2400" dirty="0"/>
              <a:t> </a:t>
            </a:r>
            <a:r>
              <a:rPr lang="ro-RO" sz="2400" dirty="0" err="1"/>
              <a:t>qualidades</a:t>
            </a:r>
            <a:endParaRPr lang="ro-RO" sz="2400" dirty="0"/>
          </a:p>
          <a:p>
            <a:pPr marL="0" indent="0">
              <a:buNone/>
            </a:pPr>
            <a:endParaRPr lang="ro-RO" sz="1050" dirty="0"/>
          </a:p>
          <a:p>
            <a:pPr marL="0" indent="0">
              <a:buNone/>
            </a:pPr>
            <a:r>
              <a:rPr lang="ro-RO" sz="2400" dirty="0" err="1"/>
              <a:t>Enobrece</a:t>
            </a:r>
            <a:r>
              <a:rPr lang="ro-RO" sz="2400" dirty="0"/>
              <a:t> o </a:t>
            </a:r>
            <a:r>
              <a:rPr lang="ro-RO" sz="2400" dirty="0" err="1"/>
              <a:t>nosso</a:t>
            </a:r>
            <a:r>
              <a:rPr lang="ro-RO" sz="2400" dirty="0"/>
              <a:t> </a:t>
            </a:r>
            <a:r>
              <a:rPr lang="ro-RO" sz="2400" dirty="0" err="1"/>
              <a:t>carácter</a:t>
            </a:r>
            <a:endParaRPr lang="de-DE" sz="2400" dirty="0"/>
          </a:p>
          <a:p>
            <a:pPr marL="0" indent="0">
              <a:buNone/>
            </a:pPr>
            <a:endParaRPr lang="ro-RO" sz="1050" dirty="0"/>
          </a:p>
          <a:p>
            <a:pPr marL="0" indent="0">
              <a:buNone/>
            </a:pPr>
            <a:r>
              <a:rPr lang="ro-RO" sz="2400" dirty="0" err="1"/>
              <a:t>Assegura-nos</a:t>
            </a:r>
            <a:r>
              <a:rPr lang="ro-RO" sz="2400" dirty="0"/>
              <a:t> da ETERNIDADE</a:t>
            </a:r>
            <a:endParaRPr lang="de-DE" i="1" dirty="0"/>
          </a:p>
          <a:p>
            <a:pPr marL="0" indent="0">
              <a:buNone/>
            </a:pPr>
            <a:endParaRPr lang="de-DE" i="1" dirty="0"/>
          </a:p>
          <a:p>
            <a:endParaRPr lang="de-CH" dirty="0"/>
          </a:p>
        </p:txBody>
      </p:sp>
    </p:spTree>
    <p:extLst>
      <p:ext uri="{BB962C8B-B14F-4D97-AF65-F5344CB8AC3E}">
        <p14:creationId xmlns:p14="http://schemas.microsoft.com/office/powerpoint/2010/main" val="8010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A5FF1E-7A75-EC6B-1A41-4CC30F35526F}"/>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92147B3E-83FB-B90D-DDC1-18BD56673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89334650-3E4D-59F9-94FD-C1371BFF3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C4D35D6E-6415-44E4-BAF9-F5C8F6CF2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772032E0-5705-8E1D-D086-BD426273FEBD}"/>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A7A01E00-4618-7F49-FA5A-22E0C68C9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feld 5">
            <a:extLst>
              <a:ext uri="{FF2B5EF4-FFF2-40B4-BE49-F238E27FC236}">
                <a16:creationId xmlns:a16="http://schemas.microsoft.com/office/drawing/2014/main" id="{6CFA1CD7-CE53-3300-A69D-B3FF50785AF4}"/>
              </a:ext>
            </a:extLst>
          </p:cNvPr>
          <p:cNvSpPr txBox="1"/>
          <p:nvPr/>
        </p:nvSpPr>
        <p:spPr>
          <a:xfrm>
            <a:off x="566927" y="2313396"/>
            <a:ext cx="5481447" cy="3785652"/>
          </a:xfrm>
          <a:prstGeom prst="rect">
            <a:avLst/>
          </a:prstGeom>
          <a:noFill/>
        </p:spPr>
        <p:txBody>
          <a:bodyPr wrap="square">
            <a:spAutoFit/>
          </a:bodyPr>
          <a:lstStyle/>
          <a:p>
            <a:r>
              <a:rPr lang="pt-PT" sz="2400" dirty="0"/>
              <a:t>O SENHOR é o meu pastor, nada me faltará. Deitar-me faz em verdes pastos, guia-me mansamente a águas tranquilas. Refrigera a minha alma; guia-me pelas veredas da justiça, por amor do seu nome. </a:t>
            </a:r>
          </a:p>
          <a:p>
            <a:r>
              <a:rPr lang="pt-PT" sz="2400" dirty="0"/>
              <a:t>Ainda que eu andasse pelo vale da sombra da morte, não temeria mal algum, porque tu estás comigo; a tua vara e o teu cajado me consolam. </a:t>
            </a:r>
          </a:p>
        </p:txBody>
      </p:sp>
      <p:sp>
        <p:nvSpPr>
          <p:cNvPr id="13" name="Textfeld 12">
            <a:extLst>
              <a:ext uri="{FF2B5EF4-FFF2-40B4-BE49-F238E27FC236}">
                <a16:creationId xmlns:a16="http://schemas.microsoft.com/office/drawing/2014/main" id="{0D539522-6AEE-C15A-982A-29D084C4DB6E}"/>
              </a:ext>
            </a:extLst>
          </p:cNvPr>
          <p:cNvSpPr txBox="1"/>
          <p:nvPr/>
        </p:nvSpPr>
        <p:spPr>
          <a:xfrm>
            <a:off x="6517767" y="2313396"/>
            <a:ext cx="5204841" cy="3416320"/>
          </a:xfrm>
          <a:prstGeom prst="rect">
            <a:avLst/>
          </a:prstGeom>
          <a:noFill/>
        </p:spPr>
        <p:txBody>
          <a:bodyPr wrap="square">
            <a:spAutoFit/>
          </a:bodyPr>
          <a:lstStyle/>
          <a:p>
            <a:r>
              <a:rPr lang="pt-PT" sz="2400" dirty="0"/>
              <a:t>Preparas uma mesa perante mim na presença dos meus inimigos, unges a minha cabeça com óleo, o meu cálice transborda. Certamente que a bondade e a misericórdia me seguirão todos os dias da minha vida; e habitarei na casa do SENHOR por longos dias.</a:t>
            </a:r>
            <a:endParaRPr lang="de-DE" sz="2400" dirty="0"/>
          </a:p>
          <a:p>
            <a:pPr marL="0" indent="0">
              <a:buNone/>
            </a:pPr>
            <a:r>
              <a:rPr lang="de-DE" sz="2400" i="1" dirty="0"/>
              <a:t>				S</a:t>
            </a:r>
            <a:r>
              <a:rPr lang="de-DE" i="1" dirty="0"/>
              <a:t>almo 23</a:t>
            </a:r>
            <a:endParaRPr lang="ro-RO" sz="2400" i="1" dirty="0"/>
          </a:p>
        </p:txBody>
      </p:sp>
    </p:spTree>
    <p:extLst>
      <p:ext uri="{BB962C8B-B14F-4D97-AF65-F5344CB8AC3E}">
        <p14:creationId xmlns:p14="http://schemas.microsoft.com/office/powerpoint/2010/main" val="73811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0EB43F-9444-1B4F-6EFE-9CAF5A0209DE}"/>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158C9BC-D90F-7187-757F-4A634C268377}"/>
              </a:ext>
            </a:extLst>
          </p:cNvPr>
          <p:cNvPicPr>
            <a:picLocks noChangeAspect="1"/>
          </p:cNvPicPr>
          <p:nvPr/>
        </p:nvPicPr>
        <p:blipFill>
          <a:blip r:embed="rId2" cstate="print">
            <a:extLst>
              <a:ext uri="{28A0092B-C50C-407E-A947-70E740481C1C}">
                <a14:useLocalDpi xmlns:a14="http://schemas.microsoft.com/office/drawing/2010/main" val="0"/>
              </a:ext>
            </a:extLst>
          </a:blip>
          <a:srcRect t="2875" r="9089" b="14217"/>
          <a:stretch>
            <a:fillRect/>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1DAE0004-900D-016C-A5C8-4F31EE56874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1E31E84E-E75D-95D8-6125-5A84D92FF371}"/>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A Mulher – </a:t>
            </a:r>
            <a:r>
              <a:rPr lang="en-US" sz="2000" dirty="0" err="1"/>
              <a:t>uma</a:t>
            </a:r>
            <a:r>
              <a:rPr lang="en-US" sz="2000" dirty="0"/>
              <a:t> </a:t>
            </a:r>
            <a:r>
              <a:rPr lang="en-US" sz="2000" dirty="0" err="1"/>
              <a:t>Filha</a:t>
            </a:r>
            <a:endParaRPr lang="en-US" sz="2000" dirty="0"/>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6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A435C7-6476-4318-797C-62CEFA5BAA68}"/>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A535D32-2D63-BE62-7C95-02FAFD8FA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E1BC33E-2925-B8AE-3FCE-41B7FF967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15C9B21-FEDE-79D6-3B65-1E5F155E1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0C9DABCE-691D-073C-F8E1-715B32DFEDAA}"/>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32BA7072-3FD0-D3ED-1EE4-78E9603D7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07A9FDDF-CDB7-547F-9F1F-42678E370135}"/>
              </a:ext>
            </a:extLst>
          </p:cNvPr>
          <p:cNvSpPr>
            <a:spLocks noGrp="1"/>
          </p:cNvSpPr>
          <p:nvPr>
            <p:ph idx="1"/>
          </p:nvPr>
        </p:nvSpPr>
        <p:spPr>
          <a:xfrm>
            <a:off x="941832" y="2262734"/>
            <a:ext cx="10515600" cy="4351338"/>
          </a:xfrm>
        </p:spPr>
        <p:txBody>
          <a:bodyPr>
            <a:normAutofit/>
          </a:bodyPr>
          <a:lstStyle/>
          <a:p>
            <a:pPr marL="0" indent="0">
              <a:buNone/>
            </a:pPr>
            <a:r>
              <a:rPr lang="de-DE" dirty="0"/>
              <a:t>	</a:t>
            </a:r>
            <a:r>
              <a:rPr lang="de-DE" dirty="0" err="1"/>
              <a:t>Não</a:t>
            </a:r>
            <a:r>
              <a:rPr lang="de-DE" dirty="0"/>
              <a:t> </a:t>
            </a:r>
            <a:r>
              <a:rPr lang="de-DE" dirty="0" err="1"/>
              <a:t>importa</a:t>
            </a:r>
            <a:r>
              <a:rPr lang="de-DE" dirty="0"/>
              <a:t> </a:t>
            </a:r>
            <a:r>
              <a:rPr lang="de-DE" dirty="0" err="1"/>
              <a:t>em</a:t>
            </a:r>
            <a:r>
              <a:rPr lang="de-DE" dirty="0"/>
              <a:t> </a:t>
            </a:r>
            <a:r>
              <a:rPr lang="de-DE" dirty="0" err="1"/>
              <a:t>que</a:t>
            </a:r>
            <a:r>
              <a:rPr lang="de-DE" dirty="0"/>
              <a:t> </a:t>
            </a:r>
            <a:r>
              <a:rPr lang="de-DE" dirty="0" err="1"/>
              <a:t>situação</a:t>
            </a:r>
            <a:r>
              <a:rPr lang="de-DE" dirty="0"/>
              <a:t> </a:t>
            </a:r>
            <a:r>
              <a:rPr lang="de-DE" dirty="0" err="1"/>
              <a:t>te</a:t>
            </a:r>
            <a:r>
              <a:rPr lang="de-DE" dirty="0"/>
              <a:t> </a:t>
            </a:r>
            <a:r>
              <a:rPr lang="de-DE" dirty="0" err="1"/>
              <a:t>encontras</a:t>
            </a:r>
            <a:r>
              <a:rPr lang="de-DE" dirty="0"/>
              <a:t>,</a:t>
            </a:r>
            <a:endParaRPr lang="de-DE" sz="2400" dirty="0"/>
          </a:p>
          <a:p>
            <a:pPr marL="0" indent="0">
              <a:buNone/>
            </a:pPr>
            <a:r>
              <a:rPr lang="de-DE" sz="2400" dirty="0"/>
              <a:t>	</a:t>
            </a:r>
            <a:r>
              <a:rPr lang="de-DE" b="1" dirty="0"/>
              <a:t>NÃO TE ESQUEÇAS</a:t>
            </a:r>
            <a:r>
              <a:rPr lang="ro-RO" dirty="0"/>
              <a:t>!!! </a:t>
            </a:r>
          </a:p>
          <a:p>
            <a:pPr marL="0" indent="0">
              <a:buNone/>
            </a:pPr>
            <a:endParaRPr lang="ro-RO" dirty="0"/>
          </a:p>
          <a:p>
            <a:pPr marL="0" indent="0">
              <a:buNone/>
            </a:pPr>
            <a:r>
              <a:rPr lang="ro-RO" dirty="0"/>
              <a:t>	</a:t>
            </a:r>
            <a:r>
              <a:rPr lang="ro-RO" dirty="0" err="1"/>
              <a:t>Nós</a:t>
            </a:r>
            <a:r>
              <a:rPr lang="ro-RO" dirty="0"/>
              <a:t> </a:t>
            </a:r>
            <a:r>
              <a:rPr lang="ro-RO" dirty="0" err="1"/>
              <a:t>precisamos</a:t>
            </a:r>
            <a:r>
              <a:rPr lang="ro-RO" dirty="0"/>
              <a:t> de ti, </a:t>
            </a:r>
            <a:r>
              <a:rPr lang="ro-RO" dirty="0" err="1"/>
              <a:t>precisamos</a:t>
            </a:r>
            <a:r>
              <a:rPr lang="ro-RO" dirty="0"/>
              <a:t> do teu amor</a:t>
            </a:r>
          </a:p>
          <a:p>
            <a:pPr marL="0" indent="0">
              <a:buNone/>
            </a:pPr>
            <a:r>
              <a:rPr lang="ro-RO" sz="2400" dirty="0"/>
              <a:t>	</a:t>
            </a:r>
            <a:r>
              <a:rPr lang="ro-RO" dirty="0" err="1"/>
              <a:t>Nunca</a:t>
            </a:r>
            <a:r>
              <a:rPr lang="ro-RO" dirty="0"/>
              <a:t> </a:t>
            </a:r>
            <a:r>
              <a:rPr lang="ro-RO" dirty="0" err="1"/>
              <a:t>percas</a:t>
            </a:r>
            <a:r>
              <a:rPr lang="ro-RO" dirty="0"/>
              <a:t> a </a:t>
            </a:r>
            <a:r>
              <a:rPr lang="ro-RO" dirty="0" err="1"/>
              <a:t>tua</a:t>
            </a:r>
            <a:r>
              <a:rPr lang="ro-RO" dirty="0"/>
              <a:t> </a:t>
            </a:r>
            <a:r>
              <a:rPr lang="ro-RO" dirty="0" err="1"/>
              <a:t>força</a:t>
            </a:r>
            <a:endParaRPr lang="ro-RO" dirty="0"/>
          </a:p>
          <a:p>
            <a:pPr marL="0" indent="0">
              <a:buNone/>
            </a:pPr>
            <a:r>
              <a:rPr lang="de-DE" dirty="0"/>
              <a:t>	Tu </a:t>
            </a:r>
            <a:r>
              <a:rPr lang="de-DE" dirty="0" err="1"/>
              <a:t>és</a:t>
            </a:r>
            <a:r>
              <a:rPr lang="de-DE" dirty="0"/>
              <a:t> </a:t>
            </a:r>
            <a:r>
              <a:rPr lang="de-DE" dirty="0" err="1"/>
              <a:t>uma</a:t>
            </a:r>
            <a:r>
              <a:rPr lang="de-DE" dirty="0"/>
              <a:t> </a:t>
            </a:r>
            <a:r>
              <a:rPr lang="de-DE" dirty="0" err="1"/>
              <a:t>fonte</a:t>
            </a:r>
            <a:r>
              <a:rPr lang="de-DE" dirty="0"/>
              <a:t> </a:t>
            </a:r>
            <a:r>
              <a:rPr lang="de-DE" dirty="0" err="1"/>
              <a:t>que</a:t>
            </a:r>
            <a:r>
              <a:rPr lang="de-DE" dirty="0"/>
              <a:t> </a:t>
            </a:r>
            <a:r>
              <a:rPr lang="de-DE" dirty="0" err="1"/>
              <a:t>nunca</a:t>
            </a:r>
            <a:r>
              <a:rPr lang="de-DE" dirty="0"/>
              <a:t> </a:t>
            </a:r>
            <a:r>
              <a:rPr lang="de-DE" dirty="0" err="1"/>
              <a:t>vai</a:t>
            </a:r>
            <a:r>
              <a:rPr lang="de-DE" dirty="0"/>
              <a:t> </a:t>
            </a:r>
            <a:r>
              <a:rPr lang="de-DE" dirty="0" err="1"/>
              <a:t>secar</a:t>
            </a:r>
            <a:endParaRPr lang="ro-RO" dirty="0"/>
          </a:p>
          <a:p>
            <a:pPr marL="0" indent="0">
              <a:buNone/>
            </a:pPr>
            <a:r>
              <a:rPr lang="ro-RO" dirty="0"/>
              <a:t>      </a:t>
            </a:r>
            <a:r>
              <a:rPr lang="de-DE" dirty="0"/>
              <a:t>	Do </a:t>
            </a:r>
            <a:r>
              <a:rPr lang="de-DE" dirty="0" err="1"/>
              <a:t>amor</a:t>
            </a:r>
            <a:r>
              <a:rPr lang="de-DE" dirty="0"/>
              <a:t> </a:t>
            </a:r>
            <a:r>
              <a:rPr lang="de-DE" dirty="0" err="1"/>
              <a:t>d‘Aquele</a:t>
            </a:r>
            <a:r>
              <a:rPr lang="de-DE" dirty="0"/>
              <a:t> </a:t>
            </a:r>
            <a:r>
              <a:rPr lang="de-DE" dirty="0" err="1"/>
              <a:t>que</a:t>
            </a:r>
            <a:r>
              <a:rPr lang="de-DE" dirty="0"/>
              <a:t> </a:t>
            </a:r>
            <a:r>
              <a:rPr lang="de-DE" dirty="0" err="1"/>
              <a:t>é</a:t>
            </a:r>
            <a:r>
              <a:rPr lang="de-DE" dirty="0"/>
              <a:t> o Santo</a:t>
            </a:r>
            <a:r>
              <a:rPr lang="ro-RO" dirty="0"/>
              <a:t>!</a:t>
            </a:r>
            <a:endParaRPr lang="de-DE" dirty="0"/>
          </a:p>
          <a:p>
            <a:pPr marL="0" indent="0">
              <a:buNone/>
            </a:pPr>
            <a:r>
              <a:rPr lang="de-DE" dirty="0"/>
              <a:t>						</a:t>
            </a:r>
            <a:r>
              <a:rPr lang="ro-RO" sz="1800" i="1" dirty="0"/>
              <a:t>“We Need You!”, </a:t>
            </a:r>
            <a:r>
              <a:rPr lang="ro-RO" sz="1800" i="1" dirty="0" err="1"/>
              <a:t>letra</a:t>
            </a:r>
            <a:r>
              <a:rPr lang="ro-RO" sz="1800" i="1" dirty="0"/>
              <a:t> e </a:t>
            </a:r>
            <a:r>
              <a:rPr lang="ro-RO" sz="1800" i="1" dirty="0" err="1"/>
              <a:t>música</a:t>
            </a:r>
            <a:r>
              <a:rPr lang="ro-RO" sz="1800" i="1" dirty="0"/>
              <a:t> por B. Catană</a:t>
            </a:r>
            <a:endParaRPr lang="ro-RO" dirty="0"/>
          </a:p>
          <a:p>
            <a:endParaRPr lang="de-CH" dirty="0"/>
          </a:p>
        </p:txBody>
      </p:sp>
    </p:spTree>
    <p:extLst>
      <p:ext uri="{BB962C8B-B14F-4D97-AF65-F5344CB8AC3E}">
        <p14:creationId xmlns:p14="http://schemas.microsoft.com/office/powerpoint/2010/main" val="82260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A5E0C-0CC6-6EA5-D955-32FB965435AE}"/>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868C6FEB-ECCC-7590-03F9-B2A65AE8A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A853188-758A-DB45-2542-1ADA793E8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1CF3220-EEE4-7858-9E55-206ED0662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71803138-2AE1-4B9A-99F3-C4C140515EF7}"/>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DF113F56-1F85-94CB-6573-9CC888C56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1CA91FF2-5EE8-F108-60FB-4650DD9F9097}"/>
              </a:ext>
            </a:extLst>
          </p:cNvPr>
          <p:cNvSpPr>
            <a:spLocks noGrp="1"/>
          </p:cNvSpPr>
          <p:nvPr>
            <p:ph idx="1"/>
          </p:nvPr>
        </p:nvSpPr>
        <p:spPr>
          <a:xfrm>
            <a:off x="838200" y="2506662"/>
            <a:ext cx="10515600" cy="4351338"/>
          </a:xfrm>
        </p:spPr>
        <p:txBody>
          <a:bodyPr>
            <a:normAutofit/>
          </a:bodyPr>
          <a:lstStyle/>
          <a:p>
            <a:pPr marL="0" indent="0">
              <a:buNone/>
            </a:pPr>
            <a:r>
              <a:rPr lang="en-US" sz="2400" b="1" i="1" dirty="0"/>
              <a:t>20</a:t>
            </a:r>
            <a:r>
              <a:rPr lang="en-US" sz="2400" i="1" dirty="0"/>
              <a:t> </a:t>
            </a:r>
            <a:r>
              <a:rPr lang="en-US" i="1" dirty="0"/>
              <a:t>E </a:t>
            </a:r>
            <a:r>
              <a:rPr lang="en-US" i="1" dirty="0" err="1"/>
              <a:t>os</a:t>
            </a:r>
            <a:r>
              <a:rPr lang="en-US" i="1" dirty="0"/>
              <a:t> </a:t>
            </a:r>
            <a:r>
              <a:rPr lang="en-US" i="1" dirty="0" err="1"/>
              <a:t>filhos</a:t>
            </a:r>
            <a:r>
              <a:rPr lang="en-US" i="1" dirty="0"/>
              <a:t> de Efraim: </a:t>
            </a:r>
            <a:r>
              <a:rPr lang="en-US" i="1" dirty="0" err="1"/>
              <a:t>Sutela</a:t>
            </a:r>
            <a:r>
              <a:rPr lang="en-US" i="1" dirty="0"/>
              <a:t>, e </a:t>
            </a:r>
            <a:r>
              <a:rPr lang="en-US" i="1" dirty="0" err="1"/>
              <a:t>seu</a:t>
            </a:r>
            <a:r>
              <a:rPr lang="en-US" i="1" dirty="0"/>
              <a:t> </a:t>
            </a:r>
            <a:r>
              <a:rPr lang="en-US" i="1" dirty="0" err="1"/>
              <a:t>filho</a:t>
            </a:r>
            <a:r>
              <a:rPr lang="en-US" i="1" dirty="0"/>
              <a:t> Berede, e </a:t>
            </a:r>
            <a:r>
              <a:rPr lang="en-US" i="1" dirty="0" err="1"/>
              <a:t>seu</a:t>
            </a:r>
            <a:r>
              <a:rPr lang="en-US" i="1" dirty="0"/>
              <a:t> </a:t>
            </a:r>
            <a:r>
              <a:rPr lang="en-US" i="1" dirty="0" err="1"/>
              <a:t>filho</a:t>
            </a:r>
            <a:r>
              <a:rPr lang="en-US" i="1" dirty="0"/>
              <a:t> </a:t>
            </a:r>
            <a:r>
              <a:rPr lang="en-US" i="1" dirty="0" err="1"/>
              <a:t>Taate</a:t>
            </a:r>
            <a:r>
              <a:rPr lang="en-US" i="1" dirty="0"/>
              <a:t>, e </a:t>
            </a:r>
            <a:r>
              <a:rPr lang="en-US" i="1" dirty="0" err="1"/>
              <a:t>seu</a:t>
            </a:r>
            <a:r>
              <a:rPr lang="en-US" i="1" dirty="0"/>
              <a:t> </a:t>
            </a:r>
            <a:r>
              <a:rPr lang="en-US" i="1" dirty="0" err="1"/>
              <a:t>filho</a:t>
            </a:r>
            <a:r>
              <a:rPr lang="en-US" i="1" dirty="0"/>
              <a:t> </a:t>
            </a:r>
            <a:r>
              <a:rPr lang="en-US" i="1" dirty="0" err="1"/>
              <a:t>Eleada</a:t>
            </a:r>
            <a:r>
              <a:rPr lang="en-US" i="1" dirty="0"/>
              <a:t> e </a:t>
            </a:r>
            <a:r>
              <a:rPr lang="en-US" i="1" dirty="0" err="1"/>
              <a:t>seu</a:t>
            </a:r>
            <a:r>
              <a:rPr lang="en-US" i="1" dirty="0"/>
              <a:t> </a:t>
            </a:r>
            <a:r>
              <a:rPr lang="en-US" i="1" dirty="0" err="1"/>
              <a:t>filho</a:t>
            </a:r>
            <a:r>
              <a:rPr lang="en-US" i="1" dirty="0"/>
              <a:t> </a:t>
            </a:r>
            <a:r>
              <a:rPr lang="en-US" i="1" dirty="0" err="1"/>
              <a:t>Taate</a:t>
            </a:r>
            <a:r>
              <a:rPr lang="en-US" i="1" dirty="0"/>
              <a:t>, </a:t>
            </a:r>
            <a:r>
              <a:rPr lang="en-US" sz="2400" b="1" i="1" dirty="0"/>
              <a:t>21 </a:t>
            </a:r>
            <a:r>
              <a:rPr lang="pt-PT" i="1" dirty="0"/>
              <a:t>E seu filho </a:t>
            </a:r>
            <a:r>
              <a:rPr lang="pt-PT" i="1" dirty="0" err="1"/>
              <a:t>Zabade</a:t>
            </a:r>
            <a:r>
              <a:rPr lang="pt-PT" i="1" dirty="0"/>
              <a:t>, e seu filho </a:t>
            </a:r>
            <a:r>
              <a:rPr lang="pt-PT" i="1" dirty="0" err="1"/>
              <a:t>Sutela</a:t>
            </a:r>
            <a:r>
              <a:rPr lang="pt-PT" i="1" dirty="0"/>
              <a:t>, e </a:t>
            </a:r>
            <a:r>
              <a:rPr lang="pt-PT" i="1" dirty="0" err="1"/>
              <a:t>Ezer</a:t>
            </a:r>
            <a:r>
              <a:rPr lang="pt-PT" i="1" dirty="0"/>
              <a:t>, e </a:t>
            </a:r>
            <a:r>
              <a:rPr lang="pt-PT" i="1" dirty="0" err="1"/>
              <a:t>Elade</a:t>
            </a:r>
            <a:r>
              <a:rPr lang="pt-PT" i="1" dirty="0"/>
              <a:t>; e os homens de Gate, naturais da terra, os mataram, porque desceram para tomar os seus gados.</a:t>
            </a:r>
            <a:r>
              <a:rPr lang="pt-PT" dirty="0"/>
              <a:t> </a:t>
            </a:r>
            <a:r>
              <a:rPr lang="en-US" sz="2400" b="1" i="1" dirty="0"/>
              <a:t>22 </a:t>
            </a:r>
            <a:r>
              <a:rPr lang="pt-PT" i="1" dirty="0"/>
              <a:t>Por isso Efraim, seu pai, por muitos dias os chorou; e vieram seus irmãos para o consolar.</a:t>
            </a:r>
            <a:r>
              <a:rPr lang="en-US" sz="2400" i="1" dirty="0"/>
              <a:t> </a:t>
            </a:r>
            <a:r>
              <a:rPr lang="en-US" sz="2400" b="1" i="1" dirty="0"/>
              <a:t>23</a:t>
            </a:r>
            <a:r>
              <a:rPr lang="en-US" sz="2400" i="1" dirty="0"/>
              <a:t> </a:t>
            </a:r>
            <a:r>
              <a:rPr lang="pt-PT" i="1" dirty="0"/>
              <a:t>Depois coabitou com sua mulher, e ela concebeu, e teve um filho; e chamou-o </a:t>
            </a:r>
            <a:r>
              <a:rPr lang="pt-PT" i="1" dirty="0" err="1"/>
              <a:t>Berias</a:t>
            </a:r>
            <a:r>
              <a:rPr lang="pt-PT" i="1" dirty="0"/>
              <a:t>; porque ia mal na sua casa.</a:t>
            </a:r>
            <a:r>
              <a:rPr lang="en-US" sz="2400" i="1" dirty="0"/>
              <a:t> </a:t>
            </a:r>
            <a:r>
              <a:rPr lang="en-US" sz="2400" b="1" i="1" dirty="0"/>
              <a:t>24</a:t>
            </a:r>
            <a:r>
              <a:rPr lang="en-US" sz="2400" i="1" dirty="0"/>
              <a:t> </a:t>
            </a:r>
            <a:r>
              <a:rPr lang="pt-PT" i="1" dirty="0"/>
              <a:t>E sua filha foi </a:t>
            </a:r>
            <a:r>
              <a:rPr lang="pt-PT" i="1" dirty="0" err="1"/>
              <a:t>Seerá</a:t>
            </a:r>
            <a:r>
              <a:rPr lang="pt-PT" i="1" dirty="0"/>
              <a:t>, que edificou a Bete-</a:t>
            </a:r>
            <a:r>
              <a:rPr lang="pt-PT" i="1" dirty="0" err="1"/>
              <a:t>Horom</a:t>
            </a:r>
            <a:r>
              <a:rPr lang="pt-PT" i="1" dirty="0"/>
              <a:t>, a baixa e a alta, como também a </a:t>
            </a:r>
            <a:r>
              <a:rPr lang="pt-PT" i="1" dirty="0" err="1"/>
              <a:t>Uzém-Seerá</a:t>
            </a:r>
            <a:r>
              <a:rPr lang="pt-PT" i="1" dirty="0"/>
              <a:t>.</a:t>
            </a:r>
            <a:r>
              <a:rPr lang="ro-RO" dirty="0"/>
              <a:t>													</a:t>
            </a:r>
            <a:r>
              <a:rPr lang="de-DE" dirty="0"/>
              <a:t>							 </a:t>
            </a:r>
            <a:r>
              <a:rPr lang="ro-RO" sz="2000" i="1" dirty="0"/>
              <a:t>1 </a:t>
            </a:r>
            <a:r>
              <a:rPr lang="ro-RO" sz="2000" i="1" dirty="0" err="1"/>
              <a:t>Crónicas</a:t>
            </a:r>
            <a:r>
              <a:rPr lang="ro-RO" sz="2000" i="1" dirty="0"/>
              <a:t> 7:20–24</a:t>
            </a:r>
            <a:endParaRPr lang="ro-RO" i="1" dirty="0"/>
          </a:p>
        </p:txBody>
      </p:sp>
    </p:spTree>
    <p:extLst>
      <p:ext uri="{BB962C8B-B14F-4D97-AF65-F5344CB8AC3E}">
        <p14:creationId xmlns:p14="http://schemas.microsoft.com/office/powerpoint/2010/main" val="202119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D18D9-DFED-43C8-BF4B-B2BA535B57F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ntado e testando o produto Casal escolhendo o sofá e a cama na loja |  Foto Premium">
            <a:extLst>
              <a:ext uri="{FF2B5EF4-FFF2-40B4-BE49-F238E27FC236}">
                <a16:creationId xmlns:a16="http://schemas.microsoft.com/office/drawing/2014/main" id="{B53A16AE-DDF4-05DD-6F70-7FAB076D0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73" r="12712" b="9091"/>
          <a:stretch>
            <a:fillRect/>
          </a:stretch>
        </p:blipFill>
        <p:spPr bwMode="auto">
          <a:xfrm>
            <a:off x="1014346" y="0"/>
            <a:ext cx="11177654" cy="884306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2BB1E72F-373C-BAE0-B620-BD52631A9F7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616F73BE-806B-457F-24E3-8F55E517C73B}"/>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Mulher – </a:t>
            </a:r>
            <a:r>
              <a:rPr lang="en-US" sz="2000" dirty="0" err="1"/>
              <a:t>Companheiros</a:t>
            </a:r>
            <a:r>
              <a:rPr lang="en-US" sz="2000" dirty="0"/>
              <a:t> de Vida</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2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5AAB32-4C5B-102E-CFA7-6D584488E2C0}"/>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BF5C9B3-5C11-30EA-843E-D29F5B472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6E459F3-668C-782E-B002-6DD1B3F52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397F1845-15CB-5AC1-4004-EAB28BB2E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06D833EF-5E55-399D-BD11-67B66474CEED}"/>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C6D5C242-3D21-FADC-2158-47D746974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1B0788C2-A446-519C-8D13-92A7C1AB6DC9}"/>
              </a:ext>
            </a:extLst>
          </p:cNvPr>
          <p:cNvSpPr>
            <a:spLocks noGrp="1"/>
          </p:cNvSpPr>
          <p:nvPr>
            <p:ph idx="1"/>
          </p:nvPr>
        </p:nvSpPr>
        <p:spPr>
          <a:xfrm>
            <a:off x="838200" y="2429129"/>
            <a:ext cx="11155680" cy="4351338"/>
          </a:xfrm>
        </p:spPr>
        <p:txBody>
          <a:bodyPr/>
          <a:lstStyle/>
          <a:p>
            <a:pPr marL="0" indent="0">
              <a:buNone/>
            </a:pPr>
            <a:r>
              <a:rPr lang="ro-RO" sz="2400" dirty="0"/>
              <a:t>“</a:t>
            </a:r>
            <a:r>
              <a:rPr lang="de-DE" sz="2400" dirty="0"/>
              <a:t>Uma </a:t>
            </a:r>
            <a:r>
              <a:rPr lang="de-DE" sz="2400" dirty="0" err="1"/>
              <a:t>esposa</a:t>
            </a:r>
            <a:r>
              <a:rPr lang="de-DE" sz="2400" dirty="0"/>
              <a:t> </a:t>
            </a:r>
            <a:r>
              <a:rPr lang="de-DE" sz="2400" dirty="0" err="1"/>
              <a:t>é</a:t>
            </a:r>
            <a:r>
              <a:rPr lang="de-DE" sz="2400" dirty="0"/>
              <a:t> </a:t>
            </a:r>
            <a:r>
              <a:rPr lang="de-DE" sz="2400" dirty="0" err="1"/>
              <a:t>uma</a:t>
            </a:r>
            <a:r>
              <a:rPr lang="de-DE" sz="2400" dirty="0"/>
              <a:t> </a:t>
            </a:r>
            <a:r>
              <a:rPr lang="de-DE" sz="2400" dirty="0" err="1"/>
              <a:t>amante</a:t>
            </a:r>
            <a:r>
              <a:rPr lang="de-DE" sz="2400" dirty="0"/>
              <a:t> </a:t>
            </a:r>
            <a:r>
              <a:rPr lang="de-DE" sz="2400" dirty="0" err="1"/>
              <a:t>para</a:t>
            </a:r>
            <a:r>
              <a:rPr lang="de-DE" sz="2400" dirty="0"/>
              <a:t> um </a:t>
            </a:r>
            <a:r>
              <a:rPr lang="de-DE" sz="2400" dirty="0" err="1"/>
              <a:t>homem</a:t>
            </a:r>
            <a:r>
              <a:rPr lang="de-DE" sz="2400" dirty="0"/>
              <a:t> </a:t>
            </a:r>
            <a:r>
              <a:rPr lang="de-DE" sz="2400" dirty="0" err="1"/>
              <a:t>jovem</a:t>
            </a:r>
            <a:r>
              <a:rPr lang="de-DE" sz="2400" dirty="0"/>
              <a:t>, </a:t>
            </a:r>
          </a:p>
          <a:p>
            <a:pPr marL="0" indent="0">
              <a:buNone/>
            </a:pPr>
            <a:r>
              <a:rPr lang="de-DE" sz="2400" dirty="0" err="1"/>
              <a:t>uma</a:t>
            </a:r>
            <a:r>
              <a:rPr lang="de-DE" sz="2400" dirty="0"/>
              <a:t> </a:t>
            </a:r>
            <a:r>
              <a:rPr lang="de-DE" sz="2400" dirty="0" err="1"/>
              <a:t>amiga</a:t>
            </a:r>
            <a:r>
              <a:rPr lang="de-DE" sz="2400" dirty="0"/>
              <a:t> </a:t>
            </a:r>
            <a:r>
              <a:rPr lang="de-DE" sz="2400" dirty="0" err="1"/>
              <a:t>para</a:t>
            </a:r>
            <a:r>
              <a:rPr lang="de-DE" sz="2400" dirty="0"/>
              <a:t> um </a:t>
            </a:r>
            <a:r>
              <a:rPr lang="de-DE" sz="2400" dirty="0" err="1"/>
              <a:t>homem</a:t>
            </a:r>
            <a:r>
              <a:rPr lang="de-DE" sz="2400" dirty="0"/>
              <a:t> </a:t>
            </a:r>
            <a:r>
              <a:rPr lang="de-DE" sz="2400" dirty="0" err="1"/>
              <a:t>maduro</a:t>
            </a:r>
            <a:r>
              <a:rPr lang="de-DE" sz="2400" dirty="0"/>
              <a:t>, </a:t>
            </a:r>
            <a:r>
              <a:rPr lang="de-DE" sz="2400" dirty="0" err="1"/>
              <a:t>e</a:t>
            </a:r>
            <a:r>
              <a:rPr lang="de-DE" sz="2400" dirty="0"/>
              <a:t> </a:t>
            </a:r>
            <a:r>
              <a:rPr lang="de-DE" sz="2400" dirty="0" err="1"/>
              <a:t>uma</a:t>
            </a:r>
            <a:r>
              <a:rPr lang="de-DE" sz="2400" dirty="0"/>
              <a:t> </a:t>
            </a:r>
            <a:r>
              <a:rPr lang="de-DE" sz="2400" dirty="0" err="1"/>
              <a:t>ajudadora</a:t>
            </a:r>
            <a:r>
              <a:rPr lang="de-DE" sz="2400" dirty="0"/>
              <a:t> na </a:t>
            </a:r>
            <a:r>
              <a:rPr lang="de-DE" sz="2400" dirty="0" err="1"/>
              <a:t>velhice</a:t>
            </a:r>
            <a:r>
              <a:rPr lang="de-DE" sz="2400" dirty="0"/>
              <a:t>.</a:t>
            </a:r>
            <a:r>
              <a:rPr lang="ro-RO" sz="2400" dirty="0"/>
              <a:t>” </a:t>
            </a:r>
            <a:r>
              <a:rPr lang="de-DE" dirty="0"/>
              <a:t>						</a:t>
            </a:r>
          </a:p>
          <a:p>
            <a:pPr marL="0" indent="0">
              <a:buNone/>
            </a:pPr>
            <a:r>
              <a:rPr lang="de-DE" sz="1800" i="1" dirty="0"/>
              <a:t>						</a:t>
            </a:r>
            <a:r>
              <a:rPr lang="ro-RO" sz="1800" i="1" dirty="0"/>
              <a:t>Francis Bacon</a:t>
            </a:r>
            <a:endParaRPr lang="ro-RO" i="1" dirty="0"/>
          </a:p>
          <a:p>
            <a:pPr marL="0" indent="0">
              <a:buNone/>
            </a:pPr>
            <a:endParaRPr lang="ro-RO" b="1" dirty="0"/>
          </a:p>
          <a:p>
            <a:pPr marL="0" indent="0">
              <a:buNone/>
            </a:pPr>
            <a:r>
              <a:rPr lang="ro-RO" sz="2400" dirty="0"/>
              <a:t>“Na </a:t>
            </a:r>
            <a:r>
              <a:rPr lang="ro-RO" sz="2400" dirty="0" err="1"/>
              <a:t>cidade</a:t>
            </a:r>
            <a:r>
              <a:rPr lang="ro-RO" sz="2400" dirty="0"/>
              <a:t> </a:t>
            </a:r>
            <a:r>
              <a:rPr lang="ro-RO" sz="2400" dirty="0" err="1"/>
              <a:t>onde</a:t>
            </a:r>
            <a:r>
              <a:rPr lang="ro-RO" sz="2400" dirty="0"/>
              <a:t> </a:t>
            </a:r>
            <a:r>
              <a:rPr lang="ro-RO" sz="2400" dirty="0" err="1"/>
              <a:t>chove</a:t>
            </a:r>
            <a:r>
              <a:rPr lang="ro-RO" sz="2400" dirty="0"/>
              <a:t> </a:t>
            </a:r>
            <a:r>
              <a:rPr lang="ro-RO" sz="2400" dirty="0" err="1"/>
              <a:t>três</a:t>
            </a:r>
            <a:r>
              <a:rPr lang="ro-RO" sz="2400" dirty="0"/>
              <a:t> </a:t>
            </a:r>
            <a:r>
              <a:rPr lang="ro-RO" sz="2400" dirty="0" err="1"/>
              <a:t>vezes</a:t>
            </a:r>
            <a:r>
              <a:rPr lang="ro-RO" sz="2400" dirty="0"/>
              <a:t> por </a:t>
            </a:r>
            <a:r>
              <a:rPr lang="ro-RO" sz="2400" dirty="0" err="1"/>
              <a:t>semana</a:t>
            </a:r>
            <a:endParaRPr lang="ro-RO" sz="2400" dirty="0"/>
          </a:p>
          <a:p>
            <a:pPr marL="0" indent="0">
              <a:buNone/>
            </a:pPr>
            <a:r>
              <a:rPr lang="de-DE" sz="2400" dirty="0"/>
              <a:t> um </a:t>
            </a:r>
            <a:r>
              <a:rPr lang="de-DE" sz="2400" dirty="0" err="1"/>
              <a:t>homem</a:t>
            </a:r>
            <a:r>
              <a:rPr lang="de-DE" sz="2400" dirty="0"/>
              <a:t> </a:t>
            </a:r>
            <a:r>
              <a:rPr lang="de-DE" sz="2400" dirty="0" err="1"/>
              <a:t>e</a:t>
            </a:r>
            <a:r>
              <a:rPr lang="de-DE" sz="2400" dirty="0"/>
              <a:t> </a:t>
            </a:r>
            <a:r>
              <a:rPr lang="de-DE" sz="2400" dirty="0" err="1"/>
              <a:t>uma</a:t>
            </a:r>
            <a:r>
              <a:rPr lang="de-DE" sz="2400" dirty="0"/>
              <a:t> </a:t>
            </a:r>
            <a:r>
              <a:rPr lang="de-DE" sz="2400" dirty="0" err="1"/>
              <a:t>mulher</a:t>
            </a:r>
            <a:r>
              <a:rPr lang="de-DE" sz="2400" dirty="0"/>
              <a:t> </a:t>
            </a:r>
            <a:r>
              <a:rPr lang="de-DE" sz="2400" dirty="0" err="1"/>
              <a:t>idosos</a:t>
            </a:r>
            <a:r>
              <a:rPr lang="de-DE" sz="2400" dirty="0"/>
              <a:t> – </a:t>
            </a:r>
            <a:r>
              <a:rPr lang="de-DE" sz="2400" dirty="0" err="1"/>
              <a:t>dois</a:t>
            </a:r>
            <a:r>
              <a:rPr lang="de-DE" sz="2400" dirty="0"/>
              <a:t> </a:t>
            </a:r>
            <a:r>
              <a:rPr lang="de-DE" sz="2400" dirty="0" err="1"/>
              <a:t>brinquedos</a:t>
            </a:r>
            <a:r>
              <a:rPr lang="de-DE" sz="2400" dirty="0"/>
              <a:t> </a:t>
            </a:r>
            <a:r>
              <a:rPr lang="de-DE" sz="2400" dirty="0" err="1"/>
              <a:t>partidos</a:t>
            </a:r>
            <a:r>
              <a:rPr lang="de-DE" sz="2400" dirty="0"/>
              <a:t> </a:t>
            </a:r>
            <a:r>
              <a:rPr lang="de-DE" sz="2400" dirty="0" err="1"/>
              <a:t>que</a:t>
            </a:r>
            <a:r>
              <a:rPr lang="de-DE" sz="2400" dirty="0"/>
              <a:t> </a:t>
            </a:r>
            <a:r>
              <a:rPr lang="de-DE" sz="2400" dirty="0" err="1"/>
              <a:t>andam</a:t>
            </a:r>
            <a:r>
              <a:rPr lang="de-DE" sz="2400" dirty="0"/>
              <a:t> de </a:t>
            </a:r>
            <a:r>
              <a:rPr lang="de-DE" sz="2400" dirty="0" err="1"/>
              <a:t>mãos</a:t>
            </a:r>
            <a:r>
              <a:rPr lang="de-DE" sz="2400" dirty="0"/>
              <a:t> </a:t>
            </a:r>
            <a:r>
              <a:rPr lang="de-DE" sz="2400" dirty="0" err="1"/>
              <a:t>dadas</a:t>
            </a:r>
            <a:r>
              <a:rPr lang="de-DE" sz="2400" dirty="0"/>
              <a:t>.</a:t>
            </a:r>
            <a:r>
              <a:rPr lang="ro-RO" sz="2400" dirty="0"/>
              <a:t>”</a:t>
            </a:r>
            <a:endParaRPr lang="de-DE" sz="2400" dirty="0"/>
          </a:p>
          <a:p>
            <a:pPr marL="0" indent="0">
              <a:buNone/>
            </a:pPr>
            <a:r>
              <a:rPr lang="de-DE" sz="1800" i="1" dirty="0"/>
              <a:t>								</a:t>
            </a:r>
            <a:r>
              <a:rPr lang="ro-RO" sz="1800" i="1" dirty="0"/>
              <a:t>Ion Minulescu</a:t>
            </a:r>
          </a:p>
          <a:p>
            <a:pPr marL="0" indent="0">
              <a:buNone/>
            </a:pPr>
            <a:endParaRPr lang="de-CH" dirty="0"/>
          </a:p>
        </p:txBody>
      </p:sp>
    </p:spTree>
    <p:extLst>
      <p:ext uri="{BB962C8B-B14F-4D97-AF65-F5344CB8AC3E}">
        <p14:creationId xmlns:p14="http://schemas.microsoft.com/office/powerpoint/2010/main" val="107397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5758FA-4EDF-521E-B417-B9EB208767B4}"/>
            </a:ext>
          </a:extLst>
        </p:cNvPr>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AF8885F-9FC3-6FA9-9622-48CCFD0B8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27810A00-DF06-AD5A-8A2D-ADB42890C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ACA63101-F9E7-896F-89C5-5879F2EF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0FE8602C-27E1-659A-B5D5-E0F5C566F4A1}"/>
              </a:ext>
            </a:extLst>
          </p:cNvPr>
          <p:cNvSpPr>
            <a:spLocks noGrp="1"/>
          </p:cNvSpPr>
          <p:nvPr>
            <p:ph type="title"/>
          </p:nvPr>
        </p:nvSpPr>
        <p:spPr>
          <a:xfrm>
            <a:off x="1115568" y="548640"/>
            <a:ext cx="10168128" cy="1179576"/>
          </a:xfrm>
        </p:spPr>
        <p:txBody>
          <a:bodyPr>
            <a:normAutofit/>
          </a:bodyPr>
          <a:lstStyle/>
          <a:p>
            <a:r>
              <a:rPr lang="en-US" sz="4000" b="1" dirty="0"/>
              <a:t>DEUS </a:t>
            </a:r>
            <a:r>
              <a:rPr lang="en-US" sz="4000" b="1" dirty="0" err="1"/>
              <a:t>precisa</a:t>
            </a:r>
            <a:r>
              <a:rPr lang="en-US" sz="4000" b="1" dirty="0"/>
              <a:t> de TI</a:t>
            </a:r>
            <a:endParaRPr lang="de-CH" sz="4000" dirty="0"/>
          </a:p>
        </p:txBody>
      </p:sp>
      <p:sp>
        <p:nvSpPr>
          <p:cNvPr id="18" name="Rectangle 17">
            <a:extLst>
              <a:ext uri="{FF2B5EF4-FFF2-40B4-BE49-F238E27FC236}">
                <a16:creationId xmlns:a16="http://schemas.microsoft.com/office/drawing/2014/main" id="{49259E2F-A0A8-089C-7BBB-37499B62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E766710A-19C0-F186-909D-3EF7F2F06A3B}"/>
              </a:ext>
            </a:extLst>
          </p:cNvPr>
          <p:cNvSpPr>
            <a:spLocks noGrp="1"/>
          </p:cNvSpPr>
          <p:nvPr>
            <p:ph idx="1"/>
          </p:nvPr>
        </p:nvSpPr>
        <p:spPr>
          <a:xfrm>
            <a:off x="838200" y="2276856"/>
            <a:ext cx="10515600" cy="4351338"/>
          </a:xfrm>
        </p:spPr>
        <p:txBody>
          <a:bodyPr>
            <a:noAutofit/>
          </a:bodyPr>
          <a:lstStyle/>
          <a:p>
            <a:pPr marL="0" indent="0">
              <a:buNone/>
            </a:pPr>
            <a:r>
              <a:rPr lang="pt-PT" i="1" dirty="0"/>
              <a:t>Mulher virtuosa quem a achará? O seu valor muito excede ao de rubis. O coração do seu marido está nela confiado; assim ele não necessitará de despojo. Ela só lhe faz bem, e não mal, todos os dias da sua vida. </a:t>
            </a:r>
          </a:p>
          <a:p>
            <a:pPr marL="0" indent="0">
              <a:buNone/>
            </a:pPr>
            <a:r>
              <a:rPr lang="ro-RO" sz="2400" dirty="0"/>
              <a:t>							</a:t>
            </a:r>
            <a:r>
              <a:rPr lang="de-DE" sz="2400" dirty="0"/>
              <a:t>	</a:t>
            </a:r>
            <a:r>
              <a:rPr lang="ro-RO" sz="2400" i="1" dirty="0" err="1"/>
              <a:t>Provérbios</a:t>
            </a:r>
            <a:r>
              <a:rPr lang="ro-RO" sz="2400" i="1" dirty="0"/>
              <a:t> 31:10–12</a:t>
            </a:r>
            <a:endParaRPr lang="de-DE" i="1" dirty="0"/>
          </a:p>
          <a:p>
            <a:pPr marL="0" indent="0">
              <a:buNone/>
            </a:pPr>
            <a:endParaRPr lang="de-DE" sz="2400" i="1" dirty="0"/>
          </a:p>
          <a:p>
            <a:pPr marL="0" indent="0">
              <a:buNone/>
            </a:pPr>
            <a:endParaRPr lang="ro-RO" sz="2400" i="1" dirty="0"/>
          </a:p>
          <a:p>
            <a:pPr marL="0" indent="0">
              <a:buNone/>
            </a:pPr>
            <a:r>
              <a:rPr lang="pt-PT" i="1" dirty="0"/>
              <a:t>Aquele que encontra uma esposa, acha o bem, e alcança a benevolência do SENHOR. </a:t>
            </a:r>
            <a:r>
              <a:rPr lang="ro-RO" sz="2400" dirty="0"/>
              <a:t>															</a:t>
            </a:r>
            <a:r>
              <a:rPr lang="ro-RO" sz="2400" i="1" dirty="0"/>
              <a:t> </a:t>
            </a:r>
            <a:r>
              <a:rPr lang="ro-RO" sz="2400" i="1" dirty="0" err="1"/>
              <a:t>Provérbios</a:t>
            </a:r>
            <a:r>
              <a:rPr lang="ro-RO" sz="2400" i="1" dirty="0"/>
              <a:t> 18:22</a:t>
            </a:r>
          </a:p>
          <a:p>
            <a:pPr marL="0" indent="0">
              <a:buNone/>
            </a:pPr>
            <a:endParaRPr lang="ro-RO" sz="2400" dirty="0"/>
          </a:p>
        </p:txBody>
      </p:sp>
    </p:spTree>
    <p:extLst>
      <p:ext uri="{BB962C8B-B14F-4D97-AF65-F5344CB8AC3E}">
        <p14:creationId xmlns:p14="http://schemas.microsoft.com/office/powerpoint/2010/main" val="174885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45A64-376A-02FA-E086-6D24268BFCA3}"/>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nhaltsplatzhalter 2">
            <a:extLst>
              <a:ext uri="{FF2B5EF4-FFF2-40B4-BE49-F238E27FC236}">
                <a16:creationId xmlns:a16="http://schemas.microsoft.com/office/drawing/2014/main" id="{E4A30BF0-9018-E32F-9AC4-D54A927085FF}"/>
              </a:ext>
            </a:extLst>
          </p:cNvPr>
          <p:cNvPicPr>
            <a:picLocks noChangeAspect="1"/>
          </p:cNvPicPr>
          <p:nvPr/>
        </p:nvPicPr>
        <p:blipFill>
          <a:blip r:embed="rId2" cstate="print">
            <a:extLst>
              <a:ext uri="{28A0092B-C50C-407E-A947-70E740481C1C}">
                <a14:useLocalDpi xmlns:a14="http://schemas.microsoft.com/office/drawing/2010/main" val="0"/>
              </a:ext>
            </a:extLst>
          </a:blip>
          <a:srcRect r="23298" b="9091"/>
          <a:stretch>
            <a:fillRect/>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6">
            <a:extLst>
              <a:ext uri="{FF2B5EF4-FFF2-40B4-BE49-F238E27FC236}">
                <a16:creationId xmlns:a16="http://schemas.microsoft.com/office/drawing/2014/main" id="{C1246E40-D16D-F0DB-734E-3F780725DD7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DEUS </a:t>
            </a:r>
            <a:r>
              <a:rPr lang="en-US" sz="4800" b="1" dirty="0" err="1"/>
              <a:t>precisa</a:t>
            </a:r>
            <a:r>
              <a:rPr lang="en-US" sz="4800" b="1" dirty="0"/>
              <a:t> de TI</a:t>
            </a:r>
            <a:endParaRPr lang="en-US" sz="4800" dirty="0"/>
          </a:p>
        </p:txBody>
      </p:sp>
      <p:sp>
        <p:nvSpPr>
          <p:cNvPr id="4" name="Inhaltsplatzhalter 3">
            <a:extLst>
              <a:ext uri="{FF2B5EF4-FFF2-40B4-BE49-F238E27FC236}">
                <a16:creationId xmlns:a16="http://schemas.microsoft.com/office/drawing/2014/main" id="{04F78554-F0C6-001F-144A-93CDFE19ADF0}"/>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A Mulher – </a:t>
            </a:r>
            <a:r>
              <a:rPr lang="en-US" sz="2000" dirty="0" err="1"/>
              <a:t>uma</a:t>
            </a:r>
            <a:r>
              <a:rPr lang="en-US" sz="2000" dirty="0"/>
              <a:t> </a:t>
            </a:r>
            <a:r>
              <a:rPr lang="en-US" sz="2000" dirty="0" err="1"/>
              <a:t>Mãe</a:t>
            </a:r>
            <a:endParaRPr lang="en-US" sz="2000" dirty="0"/>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0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12438</TotalTime>
  <Words>1214</Words>
  <Application>Microsoft Macintosh PowerPoint</Application>
  <PresentationFormat>Ecrã Panorâmico</PresentationFormat>
  <Paragraphs>120</Paragraphs>
  <Slides>21</Slides>
  <Notes>5</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21</vt:i4>
      </vt:variant>
    </vt:vector>
  </HeadingPairs>
  <TitlesOfParts>
    <vt:vector size="26" baseType="lpstr">
      <vt:lpstr>Aptos</vt:lpstr>
      <vt:lpstr>Aptos Display</vt:lpstr>
      <vt:lpstr>Arial</vt:lpstr>
      <vt:lpstr>Calibri</vt:lpstr>
      <vt:lpstr>Office</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lpstr>DEUS precisa de 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nevoie de tine!</dc:title>
  <dc:creator>Laiu</dc:creator>
  <cp:keywords>, docId:E65AEB930CCD47FAF1B52604D81BBAE2</cp:keywords>
  <cp:lastModifiedBy>Daniel Bastos</cp:lastModifiedBy>
  <cp:revision>52</cp:revision>
  <dcterms:created xsi:type="dcterms:W3CDTF">2017-03-02T13:12:17Z</dcterms:created>
  <dcterms:modified xsi:type="dcterms:W3CDTF">2026-04-15T10:15:44Z</dcterms:modified>
</cp:coreProperties>
</file>