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64" r:id="rId2"/>
  </p:sldMasterIdLst>
  <p:notesMasterIdLst>
    <p:notesMasterId r:id="rId30"/>
  </p:notesMasterIdLst>
  <p:sldIdLst>
    <p:sldId id="324" r:id="rId3"/>
    <p:sldId id="312" r:id="rId4"/>
    <p:sldId id="334" r:id="rId5"/>
    <p:sldId id="335" r:id="rId6"/>
    <p:sldId id="336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9" r:id="rId18"/>
    <p:sldId id="350" r:id="rId19"/>
    <p:sldId id="351" r:id="rId20"/>
    <p:sldId id="352" r:id="rId21"/>
    <p:sldId id="353" r:id="rId22"/>
    <p:sldId id="367" r:id="rId23"/>
    <p:sldId id="366" r:id="rId24"/>
    <p:sldId id="369" r:id="rId25"/>
    <p:sldId id="368" r:id="rId26"/>
    <p:sldId id="364" r:id="rId27"/>
    <p:sldId id="363" r:id="rId28"/>
    <p:sldId id="361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oricaavramiea@adventist.ro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59" autoAdjust="0"/>
    <p:restoredTop sz="89187" autoAdjust="0"/>
  </p:normalViewPr>
  <p:slideViewPr>
    <p:cSldViewPr showGuides="1">
      <p:cViewPr varScale="1">
        <p:scale>
          <a:sx n="63" d="100"/>
          <a:sy n="63" d="100"/>
        </p:scale>
        <p:origin x="184" y="9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2D5FC-3BB1-4BB8-A857-DA7085DB8B9A}" type="datetimeFigureOut">
              <a:rPr lang="ro-RO" smtClean="0"/>
              <a:t>24.04.2026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79525-4BFA-4306-8908-91841384D47B}" type="slidenum">
              <a:rPr lang="ro-RO" smtClean="0"/>
              <a:t>‹nº›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92804-03A6-47F6-A893-4DDB8903A80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21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A0D84-7074-B6AA-710F-83F03FA8B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EED82CC-E97C-445C-A67E-AA7CF4EFE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9D9CF6C-8677-2A9A-150A-36BFF60E0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A3B130-DE7B-3EB9-D931-212841A75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085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D8A80-5067-0A2B-691C-8D77F3B1A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2A7DCFE-87CE-7970-D8A5-9EE023476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F227AF4-0430-9D4E-0E7D-D95D64281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B78357-6AD6-815A-EB82-9DDC00996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709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EB484-F1FD-A82D-BCF4-ABA952D4B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31752E9-2DD1-0367-C372-C655CF248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240F-099E-C8F2-0261-63D6C7784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F00366-9B81-E955-0075-C6C1AAEB6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0863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955BF-E9EF-30A0-0B0C-0D4A03304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9B61BF3-A7FA-31E8-A4EA-75F5E4CBC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7B2BCD-23D0-95F6-B20C-7D87BFC8A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8B399A-4917-E124-0B75-649402248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8322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65104-51F5-5DA3-D6FF-270612945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862EE0-6A96-F9F1-349F-49C0557F1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E8DBA2-6809-BF93-32BB-A18458B67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0A164F-4D8D-0E5E-8F4F-81ABFDEEF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8109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1ECBA-8E05-645D-3B5A-16476BD5A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F10EEAF-D03E-167E-2520-8DB28E3AC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C92FACC-E880-9426-A8C2-05BC5ED9E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66DAD7-2172-884E-FB06-3EE8BC0D7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8602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C4D8F-B829-FEF1-760B-3552F407A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378366B-6755-3225-27E2-FF4BD26DA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C6908EB-0FA5-A9D0-C497-29B25B8F3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9C1704-0FC2-57F0-319F-92BC9DA7A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176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83AEC-C985-90D2-00CB-60A3273E7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F447DD-C138-1383-E5EE-B06581CC7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91144DD-9434-47A3-0FD1-EB1150A0F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4630A9-672E-2F0B-9754-57D98D8B3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673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14B0B-607F-5FCB-177D-B4FD75649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F0265EA-5B92-642C-E408-B2FA02D375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9FE3BF1-A8CA-6578-FFC3-78AE0A499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1A3D10-237E-AE68-062D-26B636644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7861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52918-F6E0-20A8-BD42-1793848BC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0090633-27F5-E767-D5A3-ADFE86AD2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D3FF78-E991-F2BD-606C-B365EA742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355A24-BB00-F029-E51B-F658F77D1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81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8977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C6EE4-BCAC-D434-348A-E7C5A5AA9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0B537D7-C628-2DCF-4AA4-77A8B036E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CE1B071-79B5-D665-8854-2D2B4CCA9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FA1E3B-282E-08C6-CFD2-845ADDBA0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7185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60855-4F67-237E-05FF-EA9A9A6E9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C422B60-C6C2-C8B4-B260-08BD39275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A07DE4B-5B2F-7C82-9314-2C9D5C27F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D49968-35E5-5A4D-4E26-BE6570B16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3616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A4CDA-E6D6-A26A-E978-406AC5CF4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3FF45B0-116A-8C6C-186D-E109697904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1BB83D8-DA14-4258-4C1A-C25BCB54B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65AB3D-189C-E5C1-0F97-39F450108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974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EA808-439D-B47B-D271-0482B4D99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A7BE870-672D-9D5B-C3DB-DBD8A4589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9BD4D3-9DE2-411E-ACB1-9EC041FB0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C7B0A4-B9D2-45AE-816E-93D07DB8D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7675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71F73-B84E-9782-D9BD-ADA9159AC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7D8680-4994-F0D1-1242-3AD902934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228E36E-63CC-39AF-35A4-C4B31B0C8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6CCE2D-E8F0-89BF-9E24-FE554E15C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39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45E65-BD97-9D8A-CA71-0142AB376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F2D2ECC-9AFD-F8E1-6AE6-83B041770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BC653AD-DB56-53F3-4793-7A0940EFE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A74A02-B77F-0144-C91E-A1D7E3A88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3294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FD493-D560-35FF-B8AB-CD7240BC7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F54BB6A-B2C0-9639-2EFD-2898A08DE5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17E7514-B9D2-EE62-8504-E7264E0CE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1526C6-40C6-9093-3345-8810C875C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1426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D78D1-C9B6-441B-BF2B-F75CC51A9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895C28A-C340-A82D-846E-6B810C02A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7BDC22-FADC-24A8-DED6-72DCFA5D3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8373A3-824E-27EA-2F39-F1AF9B8ED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3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623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99FBF-ED54-AE18-7729-1A3F92A40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434977B-18D5-3D52-1FDC-DD614CBAC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428E401-105D-C699-C932-05BC6CEBD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1F32B0-B406-E282-FE66-E5A928255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878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0AC4D-83EE-2206-F7D7-B84688A8E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533F0C9-54E5-E8CE-ADF6-29A1774FC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163081F-7419-5051-D5FA-7B8DE78A5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A4FC5D-1288-E1A3-AE1B-F6C5AB66E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974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6FE83-B275-204C-F87B-C389A162C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E130513-38EF-2A14-B8E9-CF19BDA00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4171A04-BFA0-3EAC-5FB0-BA6657282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737CD9-86EB-9F85-4A8B-830024B9B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693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E8E97-989B-A106-FF1D-E3693EDC8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B3B21D0-0115-DD8F-7C82-7BC4AFA1F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F7C9E3-B6FC-7E0B-0D33-CAE8083CD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126330-ED67-69E3-B4AD-9C6775A15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157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A951E-A056-D0C3-CCB4-7EDDF9ABF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AB37B0-5132-70D9-6356-C8B380602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F69135E-A2C3-56F6-38F1-49D6D553D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9A6CC8-D690-9878-1D87-A4E134EC1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525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5860C-4B2A-B61D-651B-77912749C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1870EF2-6CC6-D12E-49EB-90E68520E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1005172-74CB-8C39-E06D-8D43556B5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B088EC-1269-5AC1-C536-EBBB7965B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0DC92804-03A6-47F6-A893-4DDB8903A808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70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F7D84AA-0BCE-9C85-4510-34EBAE061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143" y="708956"/>
            <a:ext cx="9145145" cy="5463893"/>
            <a:chOff x="-1524" y="708955"/>
            <a:chExt cx="12193526" cy="546389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</a:lstStyle>
            <a:p>
              <a:pPr algn="ctr" rtl="0"/>
              <a:endParaRPr lang="de-DE" sz="1350" dirty="0"/>
            </a:p>
          </p:txBody>
        </p:sp>
        <p:pic>
          <p:nvPicPr>
            <p:cNvPr id="25" name="Grafik 24">
              <a:extLst>
                <a:ext uri="{FF2B5EF4-FFF2-40B4-BE49-F238E27FC236}">
                  <a16:creationId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Grafik 25">
              <a:extLst>
                <a:ext uri="{FF2B5EF4-FFF2-40B4-BE49-F238E27FC236}">
                  <a16:creationId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622138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3" y="617220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97F04C86-E215-DFBB-8302-70BCCDFC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708956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CF29577F-647F-5850-5636-6ED05B99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2112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F7CBFB4F-DC16-FC59-E9E7-B9291044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6429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A3690604-E7DB-AFA3-7E13-CAFF46FF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968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E2874C2-BA39-4778-DC11-487CC4FC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70378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46D6334D-FB4A-4843-F2FB-1CAC50021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40219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99" y="1115168"/>
            <a:ext cx="6400602" cy="4655385"/>
          </a:xfrm>
        </p:spPr>
        <p:txBody>
          <a:bodyPr rtlCol="0">
            <a:noAutofit/>
          </a:bodyPr>
          <a:lstStyle>
            <a:lvl1pPr algn="ctr">
              <a:defRPr lang="de-DE" sz="54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808925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gesord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4F9E0CFE-F27B-4D50-AA2F-7146CA90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6" y="2138289"/>
            <a:ext cx="9141714" cy="40339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sz="135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C488A36-B0CB-7B46-C2A6-BA57D39EC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860" r="37853" b="27738"/>
          <a:stretch/>
        </p:blipFill>
        <p:spPr>
          <a:xfrm>
            <a:off x="5221566" y="2143124"/>
            <a:ext cx="3920149" cy="4033839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A8614BA2-9387-F1B5-B7DB-B34DAE90F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633" y="365126"/>
            <a:ext cx="8084203" cy="1325563"/>
          </a:xfrm>
        </p:spPr>
        <p:txBody>
          <a:bodyPr rtlCol="0">
            <a:normAutofit/>
          </a:bodyPr>
          <a:lstStyle>
            <a:lvl1pPr>
              <a:defRPr lang="de-DE" sz="33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175" y="2350108"/>
            <a:ext cx="8083666" cy="3609461"/>
          </a:xfrm>
        </p:spPr>
        <p:txBody>
          <a:bodyPr rtlCol="0" anchor="ctr" anchorCtr="0">
            <a:normAutofit/>
          </a:bodyPr>
          <a:lstStyle>
            <a:lvl1pPr>
              <a:buNone/>
              <a:defRPr lang="de-DE" sz="1800"/>
            </a:lvl1pPr>
            <a:lvl2pPr>
              <a:defRPr lang="de-DE" sz="1800"/>
            </a:lvl2pPr>
            <a:lvl3pPr>
              <a:defRPr lang="de-DE" sz="1800"/>
            </a:lvl3pPr>
            <a:lvl4pPr>
              <a:defRPr lang="de-DE" sz="1800"/>
            </a:lvl4pPr>
            <a:lvl5pPr>
              <a:defRPr lang="de-DE" sz="15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sz="1350" dirty="0">
              <a:solidFill>
                <a:schemeClr val="tx1"/>
              </a:solidFill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9ECF93F-3E86-4C44-BAF1-ADE160CAD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622138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7A80DA6A-71F3-6286-F60A-EEEC9188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0"/>
            <a:ext cx="5143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de-DE" smtClean="0"/>
              <a:pPr rtl="0"/>
              <a:t>‹nº›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5F98B46-5DFC-3487-EB05-148905CA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138288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5D768F8E-3DFF-8D92-E3CF-5AE5F6DA5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045761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E83A1EA-5EE3-D81A-D135-860F481F6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64727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4EA58FF-2FB1-3B78-FDCF-E5DC2EFE5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26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173" y="576263"/>
            <a:ext cx="4234906" cy="5295371"/>
          </a:xfrm>
        </p:spPr>
        <p:txBody>
          <a:bodyPr rtlCol="0" anchor="ctr" anchorCtr="0">
            <a:normAutofit/>
          </a:bodyPr>
          <a:lstStyle>
            <a:lvl1pPr algn="l" rtl="0">
              <a:lnSpc>
                <a:spcPts val="4350"/>
              </a:lnSpc>
              <a:defRPr lang="de-DE" sz="3300"/>
            </a:lvl1pPr>
          </a:lstStyle>
          <a:p>
            <a:pPr algn="l" rtl="0">
              <a:lnSpc>
                <a:spcPts val="5800"/>
              </a:lnSpc>
            </a:pPr>
            <a:r>
              <a:rPr lang="de-DE" sz="3600"/>
              <a:t>Titel durch Klicken hinzufügen </a:t>
            </a:r>
          </a:p>
        </p:txBody>
      </p:sp>
      <p:sp>
        <p:nvSpPr>
          <p:cNvPr id="2" name="Bildplatzhalter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62322" y="-1"/>
            <a:ext cx="3759815" cy="6857998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lang="de-DE" sz="1350"/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7007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umbr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173" y="576263"/>
            <a:ext cx="4234906" cy="3304494"/>
          </a:xfrm>
        </p:spPr>
        <p:txBody>
          <a:bodyPr rtlCol="0" anchor="b" anchorCtr="0">
            <a:normAutofit/>
          </a:bodyPr>
          <a:lstStyle>
            <a:lvl1pPr algn="l" rtl="0">
              <a:lnSpc>
                <a:spcPts val="4350"/>
              </a:lnSpc>
              <a:defRPr lang="de-DE" sz="3300"/>
            </a:lvl1pPr>
          </a:lstStyle>
          <a:p>
            <a:pPr algn="l" rtl="0">
              <a:lnSpc>
                <a:spcPts val="5800"/>
              </a:lnSpc>
            </a:pPr>
            <a:r>
              <a:rPr lang="de-DE" sz="3600"/>
              <a:t>Titel durch Klicken hinzufügen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9415B1A-CA14-E219-0C7F-0B38B168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2322" y="2"/>
            <a:ext cx="3759816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sz="1350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2BA35BB-6689-91C0-7D75-944092B3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70378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71949B5-8206-3159-8E9E-E95F2A9AA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86232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997BFBC-DA17-6BEB-A937-333E9504D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72677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F9A5C70-EFC4-1BAB-285F-B317FAF47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706" y="4148138"/>
            <a:ext cx="4255295" cy="1528762"/>
          </a:xfrm>
        </p:spPr>
        <p:txBody>
          <a:bodyPr rtlCol="0"/>
          <a:lstStyle>
            <a:lvl1pPr marL="0" indent="0">
              <a:buNone/>
              <a:defRPr lang="de-DE"/>
            </a:lvl1pPr>
          </a:lstStyle>
          <a:p>
            <a:pPr lvl="0" rtl="0"/>
            <a:r>
              <a:rPr lang="de-DE"/>
              <a:t>Untertitel durch Klicken hinzufügen</a:t>
            </a:r>
          </a:p>
        </p:txBody>
      </p:sp>
      <p:pic>
        <p:nvPicPr>
          <p:cNvPr id="16" name="Grafik 15">
            <a:extLst>
              <a:ext uri="{FF2B5EF4-FFF2-40B4-BE49-F238E27FC236}">
                <a16:creationId xmlns:a16="http://schemas.microsoft.com/office/drawing/2014/main" id="{C073F905-5A3E-F9EB-B095-7A3A17C1E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249" t="13424" r="28018" b="11087"/>
          <a:stretch/>
        </p:blipFill>
        <p:spPr>
          <a:xfrm>
            <a:off x="4854321" y="0"/>
            <a:ext cx="3767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33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führung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E77B93E-437F-D9D6-D3D1-6DE5F025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58150" y="2"/>
            <a:ext cx="563988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sz="1350" dirty="0"/>
          </a:p>
        </p:txBody>
      </p:sp>
      <p:pic>
        <p:nvPicPr>
          <p:cNvPr id="17" name="Grafik 16">
            <a:extLst>
              <a:ext uri="{FF2B5EF4-FFF2-40B4-BE49-F238E27FC236}">
                <a16:creationId xmlns:a16="http://schemas.microsoft.com/office/drawing/2014/main" id="{B74AAE1C-171A-32A3-E6FD-75252CAB8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796" t="12194" r="49125" b="12256"/>
          <a:stretch/>
        </p:blipFill>
        <p:spPr>
          <a:xfrm>
            <a:off x="8049495" y="-5609"/>
            <a:ext cx="572643" cy="686360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F581E4B7-6D97-63BF-7E87-5E71F8BD8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633" y="365126"/>
            <a:ext cx="7300154" cy="1325563"/>
          </a:xfrm>
        </p:spPr>
        <p:txBody>
          <a:bodyPr rtlCol="0">
            <a:normAutofit/>
          </a:bodyPr>
          <a:lstStyle>
            <a:lvl1pPr>
              <a:defRPr lang="de-DE" sz="33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B630934-DBD2-4535-961F-B198ABA2D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330" y="2198915"/>
            <a:ext cx="7305887" cy="3345316"/>
          </a:xfrm>
        </p:spPr>
        <p:txBody>
          <a:bodyPr rtlCol="0" anchor="t" anchorCtr="0">
            <a:normAutofit/>
          </a:bodyPr>
          <a:lstStyle>
            <a:lvl1pPr marL="0" indent="0">
              <a:buNone/>
              <a:defRPr lang="de-DE" sz="1350" baseline="0"/>
            </a:lvl1pPr>
            <a:lvl2pPr>
              <a:defRPr lang="de-DE" sz="1350"/>
            </a:lvl2pPr>
            <a:lvl3pPr>
              <a:defRPr lang="de-DE" sz="1350"/>
            </a:lvl3pPr>
            <a:lvl4pPr>
              <a:defRPr lang="de-DE" sz="1350"/>
            </a:lvl4pPr>
            <a:lvl5pPr>
              <a:defRPr lang="de-DE" sz="135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sz="1350" dirty="0">
              <a:solidFill>
                <a:schemeClr val="tx1"/>
              </a:solidFill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020D2A6-7700-487F-AC7E-A5A2C30D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622138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5FC30D6A-6415-42E1-89E9-EF806C3FE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3" y="617220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05DBF26-BAB3-D5FD-5EA7-310263D4C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0"/>
            <a:ext cx="5143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de-DE" smtClean="0"/>
              <a:pPr rtl="0"/>
              <a:t>‹nº›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940584B-2A03-52F7-B667-9CD1A2BD7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70378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A3C0872-DC48-53B1-8569-7A913D92D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5815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635D700-0F05-E0E7-FB42-2FC890C26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97307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5C00B3F-62BE-8535-5239-46279DF1B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052457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5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B7AE2FB-B934-16AA-2537-04016B7F1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173" y="576263"/>
            <a:ext cx="4234906" cy="3304494"/>
          </a:xfrm>
        </p:spPr>
        <p:txBody>
          <a:bodyPr rtlCol="0" anchor="b" anchorCtr="0">
            <a:normAutofit/>
          </a:bodyPr>
          <a:lstStyle>
            <a:lvl1pPr algn="l" rtl="0">
              <a:lnSpc>
                <a:spcPts val="4350"/>
              </a:lnSpc>
              <a:defRPr lang="de-DE" sz="3300"/>
            </a:lvl1pPr>
          </a:lstStyle>
          <a:p>
            <a:pPr algn="l" rtl="0">
              <a:lnSpc>
                <a:spcPts val="5800"/>
              </a:lnSpc>
            </a:pPr>
            <a:r>
              <a:rPr lang="de-DE" sz="3600"/>
              <a:t>Titel durch Klicken hinzufügen </a:t>
            </a:r>
          </a:p>
        </p:txBody>
      </p:sp>
      <p:sp>
        <p:nvSpPr>
          <p:cNvPr id="4" name="Textplatzhalter 14">
            <a:extLst>
              <a:ext uri="{FF2B5EF4-FFF2-40B4-BE49-F238E27FC236}">
                <a16:creationId xmlns:a16="http://schemas.microsoft.com/office/drawing/2014/main" id="{B5241927-0828-2C0E-290E-E82A357BC8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706" y="4148138"/>
            <a:ext cx="4255295" cy="1528762"/>
          </a:xfrm>
        </p:spPr>
        <p:txBody>
          <a:bodyPr rtlCol="0"/>
          <a:lstStyle>
            <a:lvl1pPr marL="0" indent="0">
              <a:buNone/>
              <a:defRPr lang="de-DE"/>
            </a:lvl1pPr>
          </a:lstStyle>
          <a:p>
            <a:pPr lvl="0" rtl="0"/>
            <a:r>
              <a:rPr lang="de-DE"/>
              <a:t>Untertitel durch Klicken hinzufügen</a:t>
            </a:r>
          </a:p>
        </p:txBody>
      </p:sp>
      <p:sp>
        <p:nvSpPr>
          <p:cNvPr id="2" name="Bildplatzhalter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62322" y="-1"/>
            <a:ext cx="3759815" cy="6857998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lang="de-DE" sz="1350"/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A4F6DF6-2D97-1E21-15A5-D0E9397E2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628493" y="2796049"/>
            <a:ext cx="515507" cy="346249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de-DE"/>
            </a:defPPr>
          </a:lstStyle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28662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8B6FBD3-8FFB-2E51-CAC4-CFB7B5AF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618731" y="183492"/>
            <a:ext cx="531617" cy="346249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de-DE"/>
            </a:defPPr>
          </a:lstStyle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633" y="365126"/>
            <a:ext cx="7995263" cy="1325563"/>
          </a:xfrm>
        </p:spPr>
        <p:txBody>
          <a:bodyPr rtlCol="0">
            <a:normAutofit/>
          </a:bodyPr>
          <a:lstStyle>
            <a:lvl1pPr>
              <a:defRPr lang="de-DE" sz="33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6634" y="2198915"/>
            <a:ext cx="3868340" cy="3455925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lang="de-DE" sz="1350"/>
            </a:lvl1pPr>
            <a:lvl2pPr marL="171450">
              <a:spcBef>
                <a:spcPts val="750"/>
              </a:spcBef>
              <a:defRPr lang="de-DE" sz="1350"/>
            </a:lvl2pPr>
            <a:lvl3pPr marL="514350">
              <a:spcBef>
                <a:spcPts val="750"/>
              </a:spcBef>
              <a:defRPr lang="de-DE" sz="1350"/>
            </a:lvl3pPr>
            <a:lvl4pPr marL="857250">
              <a:spcBef>
                <a:spcPts val="750"/>
              </a:spcBef>
              <a:defRPr lang="de-DE" sz="1350"/>
            </a:lvl4pPr>
            <a:lvl5pPr marL="1200150">
              <a:spcBef>
                <a:spcPts val="750"/>
              </a:spcBef>
              <a:defRPr lang="de-DE" sz="135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20XX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Beispiel für Fußzeilentext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7364" y="0"/>
            <a:ext cx="514350" cy="68580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‹nº›</a:t>
            </a:fld>
            <a:endParaRPr lang="de-DE" dirty="0"/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E620B83B-1673-865A-1958-873C4765EFA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43556" y="2198914"/>
            <a:ext cx="3868340" cy="3455925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lang="de-DE" sz="1350"/>
            </a:lvl1pPr>
            <a:lvl2pPr marL="171450">
              <a:spcBef>
                <a:spcPts val="750"/>
              </a:spcBef>
              <a:defRPr lang="de-DE" sz="1350"/>
            </a:lvl2pPr>
            <a:lvl3pPr marL="514350">
              <a:spcBef>
                <a:spcPts val="750"/>
              </a:spcBef>
              <a:defRPr lang="de-DE" sz="1350"/>
            </a:lvl3pPr>
            <a:lvl4pPr marL="857250">
              <a:spcBef>
                <a:spcPts val="750"/>
              </a:spcBef>
              <a:defRPr lang="de-DE" sz="1350"/>
            </a:lvl4pPr>
            <a:lvl5pPr marL="1200150">
              <a:spcBef>
                <a:spcPts val="750"/>
              </a:spcBef>
              <a:defRPr lang="de-DE" sz="135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44566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2 Inhalte 2 mit Untertit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468" y="365126"/>
            <a:ext cx="7991202" cy="1325563"/>
          </a:xfrm>
        </p:spPr>
        <p:txBody>
          <a:bodyPr rtlCol="0">
            <a:normAutofit/>
          </a:bodyPr>
          <a:lstStyle>
            <a:lvl1pPr>
              <a:defRPr lang="de-DE" sz="3300"/>
            </a:lvl1pPr>
          </a:lstStyle>
          <a:p>
            <a:pPr rtl="0"/>
            <a:r>
              <a:rPr lang="de-DE" sz="3300"/>
              <a:t>Titel durch Klicken hinzufügen 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29006" y="2198915"/>
            <a:ext cx="2977664" cy="3445987"/>
          </a:xfrm>
        </p:spPr>
        <p:txBody>
          <a:bodyPr rtlCol="0">
            <a:normAutofit/>
          </a:bodyPr>
          <a:lstStyle>
            <a:lvl1pPr>
              <a:defRPr lang="de-DE" sz="1350"/>
            </a:lvl1pPr>
            <a:lvl2pPr>
              <a:defRPr lang="de-DE" sz="1350"/>
            </a:lvl2pPr>
            <a:lvl3pPr>
              <a:defRPr lang="de-DE" sz="1050"/>
            </a:lvl3pPr>
            <a:lvl4pPr>
              <a:defRPr lang="de-DE" sz="900"/>
            </a:lvl4pPr>
            <a:lvl5pPr>
              <a:defRPr lang="de-DE" sz="825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7364" y="0"/>
            <a:ext cx="5143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de-DE" smtClean="0"/>
              <a:pPr rtl="0"/>
              <a:t>‹nº›</a:t>
            </a:fld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00C4E27-95CA-78A5-BD7A-6109D75C8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628493" y="2796049"/>
            <a:ext cx="515507" cy="346249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de-DE"/>
            </a:defPPr>
          </a:lstStyle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8AE4F7BC-B724-2456-4104-1C5E254EEF3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6634" y="2198915"/>
            <a:ext cx="4865931" cy="3455925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lang="de-DE" sz="1350"/>
            </a:lvl1pPr>
            <a:lvl2pPr marL="171450">
              <a:spcBef>
                <a:spcPts val="750"/>
              </a:spcBef>
              <a:defRPr lang="de-DE" sz="1350"/>
            </a:lvl2pPr>
            <a:lvl3pPr marL="514350">
              <a:spcBef>
                <a:spcPts val="750"/>
              </a:spcBef>
              <a:defRPr lang="de-DE" sz="1350"/>
            </a:lvl3pPr>
            <a:lvl4pPr marL="857250">
              <a:spcBef>
                <a:spcPts val="750"/>
              </a:spcBef>
              <a:defRPr lang="de-DE" sz="1350"/>
            </a:lvl4pPr>
            <a:lvl5pPr marL="1200150">
              <a:spcBef>
                <a:spcPts val="750"/>
              </a:spcBef>
              <a:defRPr lang="de-DE" sz="135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7195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inhal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468" y="365760"/>
            <a:ext cx="8300317" cy="1325880"/>
          </a:xfrm>
        </p:spPr>
        <p:txBody>
          <a:bodyPr rtlCol="0" anchor="ctr">
            <a:normAutofit/>
          </a:bodyPr>
          <a:lstStyle>
            <a:lvl1pPr>
              <a:lnSpc>
                <a:spcPts val="2100"/>
              </a:lnSpc>
              <a:spcBef>
                <a:spcPts val="750"/>
              </a:spcBef>
              <a:defRPr lang="de-DE" sz="3300" b="0" i="0"/>
            </a:lvl1pPr>
          </a:lstStyle>
          <a:p>
            <a:pPr rtl="0"/>
            <a:r>
              <a:rPr lang="de-DE" sz="3300"/>
              <a:t>Titel durch Klicken hinzufügen </a:t>
            </a:r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A6BF945-F985-4A89-9868-A82E90E10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628493" y="2796049"/>
            <a:ext cx="515507" cy="346249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de-DE"/>
            </a:defPPr>
          </a:lstStyle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7B33CF-0773-56F3-9F3B-1619AA666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468" y="2189378"/>
            <a:ext cx="2676743" cy="3517679"/>
          </a:xfrm>
        </p:spPr>
        <p:txBody>
          <a:bodyPr tIns="0" bIns="0" rtlCol="0">
            <a:normAutofit/>
          </a:bodyPr>
          <a:lstStyle>
            <a:lvl1pPr>
              <a:defRPr lang="de-DE" sz="1350"/>
            </a:lvl1pPr>
            <a:lvl2pPr>
              <a:defRPr lang="de-DE" sz="1350"/>
            </a:lvl2pPr>
            <a:lvl3pPr>
              <a:defRPr lang="de-DE" sz="1350"/>
            </a:lvl3pPr>
            <a:lvl4pPr>
              <a:defRPr lang="de-DE" sz="1350"/>
            </a:lvl4pPr>
            <a:lvl5pPr>
              <a:defRPr lang="de-DE" sz="135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Tabellenplatzhalter 3">
            <a:extLst>
              <a:ext uri="{FF2B5EF4-FFF2-40B4-BE49-F238E27FC236}">
                <a16:creationId xmlns:a16="http://schemas.microsoft.com/office/drawing/2014/main" id="{EB4A43A1-5A81-D0D1-BD71-0485EDDD4CC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76102" y="2189377"/>
            <a:ext cx="4924327" cy="3517686"/>
          </a:xfrm>
        </p:spPr>
        <p:txBody>
          <a:bodyPr rtlCol="0"/>
          <a:lstStyle>
            <a:lvl1pPr>
              <a:defRPr lang="de-DE"/>
            </a:lvl1pPr>
          </a:lstStyle>
          <a:p>
            <a:pPr rtl="0"/>
            <a:r>
              <a:rPr lang="de-DE"/>
              <a:t>Tabelle durch Klicken auf Symbol hinzufügen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6A39699-E09B-80CC-75A3-1A20865A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0"/>
            <a:ext cx="5143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de-DE" smtClean="0"/>
              <a:pPr rtl="0"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2770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 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468" y="365126"/>
            <a:ext cx="7991202" cy="1325563"/>
          </a:xfrm>
        </p:spPr>
        <p:txBody>
          <a:bodyPr rtlCol="0">
            <a:normAutofit/>
          </a:bodyPr>
          <a:lstStyle>
            <a:lvl1pPr>
              <a:defRPr lang="de-DE" sz="3300"/>
            </a:lvl1pPr>
          </a:lstStyle>
          <a:p>
            <a:pPr rtl="0"/>
            <a:r>
              <a:rPr lang="de-DE" sz="3300"/>
              <a:t>Titel durch Klicken hinzufügen 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10243" y="2198915"/>
            <a:ext cx="2977664" cy="3445987"/>
          </a:xfrm>
        </p:spPr>
        <p:txBody>
          <a:bodyPr rtlCol="0">
            <a:normAutofit/>
          </a:bodyPr>
          <a:lstStyle>
            <a:lvl1pPr>
              <a:defRPr lang="de-DE" sz="1350"/>
            </a:lvl1pPr>
            <a:lvl2pPr>
              <a:defRPr lang="de-DE" sz="1350"/>
            </a:lvl2pPr>
            <a:lvl3pPr>
              <a:defRPr lang="de-DE" sz="1050"/>
            </a:lvl3pPr>
            <a:lvl4pPr>
              <a:defRPr lang="de-DE" sz="900"/>
            </a:lvl4pPr>
            <a:lvl5pPr>
              <a:defRPr lang="de-DE" sz="825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90910" y="2198915"/>
            <a:ext cx="4615760" cy="3445987"/>
          </a:xfrm>
        </p:spPr>
        <p:txBody>
          <a:bodyPr rtlCol="0">
            <a:normAutofit/>
          </a:bodyPr>
          <a:lstStyle>
            <a:lvl1pPr marL="0" indent="0">
              <a:buNone/>
              <a:defRPr lang="de-DE" sz="1350"/>
            </a:lvl1pPr>
            <a:lvl2pPr>
              <a:defRPr lang="de-DE" sz="1350"/>
            </a:lvl2pPr>
            <a:lvl3pPr>
              <a:defRPr lang="de-DE" sz="1050"/>
            </a:lvl3pPr>
            <a:lvl4pPr>
              <a:defRPr lang="de-DE" sz="900"/>
            </a:lvl4pPr>
            <a:lvl5pPr>
              <a:defRPr lang="de-DE" sz="825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53A46AB-E26C-4F66-A0B8-4CDBD5F4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620530" y="5059209"/>
            <a:ext cx="524608" cy="346249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de-DE"/>
            </a:defPPr>
          </a:lstStyle>
          <a:p>
            <a:pPr marL="0" marR="0" indent="0" algn="ctr" defTabSz="6191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27364" y="0"/>
            <a:ext cx="5143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de-DE" smtClean="0"/>
              <a:pPr rtl="0"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4915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468" y="365126"/>
            <a:ext cx="7996428" cy="1325563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lang="de-DE" sz="33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20XX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/>
              <a:t>Beispiel für einen Fußzeilentext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‹nº›</a:t>
            </a:fld>
            <a:endParaRPr lang="de-DE" dirty="0"/>
          </a:p>
        </p:txBody>
      </p:sp>
      <p:sp>
        <p:nvSpPr>
          <p:cNvPr id="5" name="Tabellenplatzhalter 4">
            <a:extLst>
              <a:ext uri="{FF2B5EF4-FFF2-40B4-BE49-F238E27FC236}">
                <a16:creationId xmlns:a16="http://schemas.microsoft.com/office/drawing/2014/main" id="{402F1FD3-6A03-65D9-EE3B-3A0AE0FD8D8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15516" y="2189378"/>
            <a:ext cx="7996380" cy="3490925"/>
          </a:xfrm>
        </p:spPr>
        <p:txBody>
          <a:bodyPr rtlCol="0"/>
          <a:lstStyle>
            <a:lvl1pPr>
              <a:defRPr lang="de-DE"/>
            </a:lvl1pPr>
          </a:lstStyle>
          <a:p>
            <a:pPr rtl="0"/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59997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bemerk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79BDEB7A-D103-487A-8C1B-9145FB24B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173" y="539496"/>
            <a:ext cx="3921295" cy="2697190"/>
          </a:xfrm>
        </p:spPr>
        <p:txBody>
          <a:bodyPr rtlCol="0" anchor="b">
            <a:normAutofit/>
          </a:bodyPr>
          <a:lstStyle>
            <a:lvl1pPr>
              <a:defRPr lang="de-DE" sz="3300"/>
            </a:lvl1pPr>
          </a:lstStyle>
          <a:p>
            <a:pPr rtl="0"/>
            <a:r>
              <a:rPr lang="de-DE" sz="3600"/>
              <a:t>Titel durch Klicken hinzufügen 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3017A3E-25F7-41D5-AABB-24D0E2673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7173" y="3354749"/>
            <a:ext cx="3921294" cy="2582470"/>
          </a:xfrm>
        </p:spPr>
        <p:txBody>
          <a:bodyPr rtlCol="0">
            <a:noAutofit/>
          </a:bodyPr>
          <a:lstStyle>
            <a:lvl1pPr marL="0" indent="0">
              <a:buNone/>
              <a:defRPr lang="de-DE" sz="1350"/>
            </a:lvl1pPr>
            <a:lvl2pPr>
              <a:defRPr lang="de-DE" sz="1350"/>
            </a:lvl2pPr>
            <a:lvl3pPr>
              <a:defRPr lang="de-DE" sz="1350"/>
            </a:lvl3pPr>
            <a:lvl4pPr>
              <a:defRPr lang="de-DE" sz="1350"/>
            </a:lvl4pPr>
            <a:lvl5pPr>
              <a:defRPr lang="de-DE" sz="135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505C0C26-4C66-47DC-B079-5B94C22F1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3" y="617220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07E30B1-7066-9D31-7A11-7B81B65D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622138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972E672D-C862-C853-0730-15E3C4953D67}"/>
              </a:ext>
            </a:extLst>
          </p:cNvPr>
          <p:cNvSpPr/>
          <p:nvPr userDrawn="1"/>
        </p:nvSpPr>
        <p:spPr>
          <a:xfrm>
            <a:off x="7413172" y="2"/>
            <a:ext cx="1208966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sz="1350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10336ED-3DCB-4524-8A3F-9FBBD0B18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70378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2815F86B-1A6A-ECD5-F63A-4280BADEF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413173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7B5534F0-444E-1FA5-FC8F-F04505FC0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326467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5119972F-DA18-8749-FF59-A83CA1E1F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029371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067D80A1-B7E7-2F80-975E-2E87C591BB67}"/>
              </a:ext>
            </a:extLst>
          </p:cNvPr>
          <p:cNvSpPr/>
          <p:nvPr userDrawn="1"/>
        </p:nvSpPr>
        <p:spPr>
          <a:xfrm>
            <a:off x="5820406" y="2"/>
            <a:ext cx="1208966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sz="1350" dirty="0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BE88F6AB-6890-F7DE-7C01-CE237F778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111014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5F6575E3-45E3-206E-9037-D8FD562B7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20406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9BE4BC31-600E-ECD3-1E7F-FE4F6F720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3370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 33">
            <a:extLst>
              <a:ext uri="{FF2B5EF4-FFF2-40B4-BE49-F238E27FC236}">
                <a16:creationId xmlns:a16="http://schemas.microsoft.com/office/drawing/2014/main" id="{3F8CA839-B327-1ECD-C35D-02164F5BB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706" t="12194" r="49126" b="12256"/>
          <a:stretch/>
        </p:blipFill>
        <p:spPr>
          <a:xfrm>
            <a:off x="7413172" y="-5609"/>
            <a:ext cx="1208966" cy="6863608"/>
          </a:xfrm>
          <a:prstGeom prst="rect">
            <a:avLst/>
          </a:prstGeom>
        </p:spPr>
      </p:pic>
      <p:pic>
        <p:nvPicPr>
          <p:cNvPr id="35" name="Grafik 34">
            <a:extLst>
              <a:ext uri="{FF2B5EF4-FFF2-40B4-BE49-F238E27FC236}">
                <a16:creationId xmlns:a16="http://schemas.microsoft.com/office/drawing/2014/main" id="{E1A97957-D274-4D24-1862-D53BF7282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790" t="12194" r="70042" b="12256"/>
          <a:stretch/>
        </p:blipFill>
        <p:spPr>
          <a:xfrm>
            <a:off x="5815342" y="5610"/>
            <a:ext cx="1208966" cy="68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084707" y="685800"/>
            <a:ext cx="805815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sz="1350" dirty="0"/>
          </a:p>
        </p:txBody>
      </p:sp>
      <p:cxnSp>
        <p:nvCxnSpPr>
          <p:cNvPr id="11" name="Gerader Verbinde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8622138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143" y="6172200"/>
            <a:ext cx="9144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468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468" y="6217920"/>
            <a:ext cx="20574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900">
                <a:solidFill>
                  <a:schemeClr val="tx2"/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5496" y="6217920"/>
            <a:ext cx="5397246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>
                <a:solidFill>
                  <a:schemeClr val="tx2"/>
                </a:solidFill>
              </a:defRPr>
            </a:lvl1pPr>
          </a:lstStyle>
          <a:p>
            <a:pPr rtl="0"/>
            <a:r>
              <a:rPr lang="de-DE"/>
              <a:t>Beispiel für Fußzeilentext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-18288"/>
            <a:ext cx="5143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>
                <a:solidFill>
                  <a:schemeClr val="tx2"/>
                </a:solidFill>
              </a:defRPr>
            </a:lvl1pPr>
          </a:lstStyle>
          <a:p>
            <a:pPr rtl="0"/>
            <a:fld id="{3A4F6043-7A67-491B-98BC-F933DED7226D}" type="slidenum">
              <a:rPr lang="de-DE" smtClean="0"/>
              <a:pPr rtl="0"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05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de-DE" sz="4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Clr>
          <a:schemeClr val="accent2"/>
        </a:buClr>
        <a:buFont typeface="Wingdings 2" panose="05020102010507070707" pitchFamily="18" charset="2"/>
        <a:buChar char=""/>
        <a:defRPr lang="de-DE"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2"/>
        </a:buClr>
        <a:buFont typeface="Wingdings 2" panose="05020102010507070707" pitchFamily="18" charset="2"/>
        <a:buChar char=""/>
        <a:defRPr lang="de-DE"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2"/>
        </a:buClr>
        <a:buFont typeface="Wingdings 2" panose="05020102010507070707" pitchFamily="18" charset="2"/>
        <a:buChar char=""/>
        <a:defRPr lang="de-DE"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2"/>
        </a:buClr>
        <a:buFont typeface="Wingdings 2" panose="05020102010507070707" pitchFamily="18" charset="2"/>
        <a:buChar char=""/>
        <a:defRPr lang="de-DE"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accent2"/>
        </a:buClr>
        <a:buFont typeface="Wingdings 2" panose="05020102010507070707" pitchFamily="18" charset="2"/>
        <a:buChar char=""/>
        <a:defRPr lang="de-DE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de-DE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706" y="1052736"/>
            <a:ext cx="4234906" cy="2478371"/>
          </a:xfrm>
        </p:spPr>
        <p:txBody>
          <a:bodyPr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3200" b="1" dirty="0"/>
              <a:t>RAINHA A QUALQUER PREÇO OU PRINCESA DE DEUS?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091F8D-52EC-04A7-16C4-079DC9628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453" y="3328231"/>
            <a:ext cx="4255295" cy="1146572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400" dirty="0" err="1"/>
              <a:t>Sermão</a:t>
            </a:r>
            <a:r>
              <a:rPr lang="en-US" sz="1400" dirty="0"/>
              <a:t> </a:t>
            </a:r>
            <a:r>
              <a:rPr lang="en-US" sz="1400" dirty="0" err="1"/>
              <a:t>escrito</a:t>
            </a:r>
            <a:r>
              <a:rPr lang="en-US" sz="1400" dirty="0"/>
              <a:t> </a:t>
            </a:r>
            <a:r>
              <a:rPr lang="en-US" sz="1400" dirty="0" err="1"/>
              <a:t>por</a:t>
            </a:r>
            <a:r>
              <a:rPr lang="en-US" sz="1400" dirty="0"/>
              <a:t> </a:t>
            </a:r>
            <a:r>
              <a:rPr lang="ro-RO" sz="1400" dirty="0">
                <a:solidFill>
                  <a:schemeClr val="tx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Viorica Avrămiea</a:t>
            </a:r>
            <a:endParaRPr lang="de-DE" sz="1400" dirty="0">
              <a:solidFill>
                <a:schemeClr val="tx1"/>
              </a:solidFill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defRPr/>
            </a:pPr>
            <a:r>
              <a:rPr lang="ro-RO" sz="1400" dirty="0" err="1">
                <a:solidFill>
                  <a:schemeClr val="tx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Coordenadora</a:t>
            </a:r>
            <a:r>
              <a:rPr lang="ro-RO" sz="1400" dirty="0">
                <a:solidFill>
                  <a:schemeClr val="tx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das </a:t>
            </a:r>
            <a:r>
              <a:rPr lang="ro-RO" sz="1400" dirty="0" err="1">
                <a:solidFill>
                  <a:schemeClr val="tx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Solteiras</a:t>
            </a:r>
            <a:r>
              <a:rPr lang="ro-RO" sz="1400" dirty="0">
                <a:solidFill>
                  <a:schemeClr val="tx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ro-RO" sz="1400" dirty="0" err="1">
                <a:solidFill>
                  <a:schemeClr val="tx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União</a:t>
            </a:r>
            <a:r>
              <a:rPr lang="ro-RO" sz="1400" dirty="0">
                <a:solidFill>
                  <a:schemeClr val="tx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ro-RO" sz="1400" dirty="0" err="1">
                <a:solidFill>
                  <a:schemeClr val="tx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Romena</a:t>
            </a:r>
            <a:endParaRPr lang="de-CH" sz="1400" dirty="0">
              <a:solidFill>
                <a:schemeClr val="tx1"/>
              </a:solidFill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en-US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8614B25-ADD6-5A37-CBF6-B277D13B4E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602" r="25602"/>
          <a:stretch/>
        </p:blipFill>
        <p:spPr>
          <a:xfrm>
            <a:off x="4862322" y="857399"/>
            <a:ext cx="3759815" cy="5143200"/>
          </a:xfrm>
          <a:prstGeom prst="rect">
            <a:avLst/>
          </a:prstGeom>
          <a:noFill/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61A8A00-F240-B883-644E-2FE8868AB925}"/>
              </a:ext>
            </a:extLst>
          </p:cNvPr>
          <p:cNvSpPr txBox="1">
            <a:spLocks/>
          </p:cNvSpPr>
          <p:nvPr/>
        </p:nvSpPr>
        <p:spPr>
          <a:xfrm>
            <a:off x="340453" y="-97344"/>
            <a:ext cx="4255295" cy="114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de-DE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lang="de-DE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lang="de-DE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lang="de-DE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lang="de-DE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de-DE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de-DE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de-DE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de-DE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200" dirty="0"/>
          </a:p>
          <a:p>
            <a:endParaRPr lang="en-US" dirty="0"/>
          </a:p>
          <a:p>
            <a:r>
              <a:rPr lang="en-US" sz="1600" b="1" dirty="0"/>
              <a:t>Women’s Emphasis Day, June 13</a:t>
            </a:r>
            <a:r>
              <a:rPr lang="en-US" sz="1600" b="1" baseline="30000" dirty="0"/>
              <a:t>th</a:t>
            </a:r>
            <a:r>
              <a:rPr lang="en-US" sz="1600" b="1" dirty="0"/>
              <a:t>, 2026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ED2B66E6-983C-76C8-0851-B7C020111E37}"/>
              </a:ext>
            </a:extLst>
          </p:cNvPr>
          <p:cNvSpPr txBox="1">
            <a:spLocks/>
          </p:cNvSpPr>
          <p:nvPr/>
        </p:nvSpPr>
        <p:spPr>
          <a:xfrm>
            <a:off x="604416" y="5344478"/>
            <a:ext cx="2383954" cy="92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de-DE" sz="1000" dirty="0" err="1"/>
              <a:t>Igreja</a:t>
            </a:r>
            <a:r>
              <a:rPr lang="de-DE" sz="1000" dirty="0"/>
              <a:t> </a:t>
            </a:r>
            <a:r>
              <a:rPr lang="de-DE" sz="1000" dirty="0" err="1"/>
              <a:t>Adventista</a:t>
            </a:r>
            <a:r>
              <a:rPr lang="de-DE" sz="1000" dirty="0"/>
              <a:t> do </a:t>
            </a:r>
            <a:r>
              <a:rPr lang="de-DE" sz="1000" dirty="0" err="1"/>
              <a:t>Sétimo</a:t>
            </a:r>
            <a:r>
              <a:rPr lang="de-DE" sz="1000" dirty="0"/>
              <a:t> Dia</a:t>
            </a:r>
          </a:p>
          <a:p>
            <a:pPr lvl="1">
              <a:lnSpc>
                <a:spcPct val="100000"/>
              </a:lnSpc>
            </a:pPr>
            <a:r>
              <a:rPr lang="de-DE" sz="1000" dirty="0" err="1"/>
              <a:t>Divisão</a:t>
            </a:r>
            <a:r>
              <a:rPr lang="de-DE" sz="1000" dirty="0"/>
              <a:t> Inter-</a:t>
            </a:r>
            <a:r>
              <a:rPr lang="de-DE" sz="1000" dirty="0" err="1"/>
              <a:t>Europeia</a:t>
            </a:r>
            <a:r>
              <a:rPr lang="de-DE" sz="1000" dirty="0"/>
              <a:t> EUD</a:t>
            </a:r>
          </a:p>
          <a:p>
            <a:pPr lvl="1">
              <a:lnSpc>
                <a:spcPct val="100000"/>
              </a:lnSpc>
            </a:pPr>
            <a:r>
              <a:rPr lang="de-DE" sz="1000" dirty="0" err="1"/>
              <a:t>Ministérios</a:t>
            </a:r>
            <a:r>
              <a:rPr lang="de-DE" sz="1000" dirty="0"/>
              <a:t> da </a:t>
            </a:r>
            <a:r>
              <a:rPr lang="de-DE" sz="1000" dirty="0" err="1"/>
              <a:t>Mulher</a:t>
            </a:r>
            <a:endParaRPr lang="de-DE" sz="1000" dirty="0"/>
          </a:p>
          <a:p>
            <a:endParaRPr lang="de-DE" sz="1400" b="1" dirty="0"/>
          </a:p>
          <a:p>
            <a:endParaRPr lang="ro-RO" sz="1400" b="1" dirty="0"/>
          </a:p>
          <a:p>
            <a:endParaRPr lang="en-US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6B3E9A-BD25-6306-3C1B-52E9F8F5D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4"/>
          <a:stretch>
            <a:fillRect/>
          </a:stretch>
        </p:blipFill>
        <p:spPr>
          <a:xfrm>
            <a:off x="340453" y="5301208"/>
            <a:ext cx="773966" cy="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9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CC0E0-C795-7DBB-6849-AE32F17BF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0DA62-729C-3665-F473-E777CAAB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1131094"/>
            <a:ext cx="7300154" cy="994172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MISSÃO EM CASA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F124A847-9432-856C-C0C3-F6082223C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10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5E896B1-8927-2AFE-EA1F-E920AECE42F4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10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414A76-4A40-E2CC-0231-486F3A019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3" y="2492896"/>
            <a:ext cx="7305675" cy="3082578"/>
          </a:xfrm>
        </p:spPr>
        <p:txBody>
          <a:bodyPr>
            <a:normAutofit fontScale="62500" lnSpcReduction="20000"/>
          </a:bodyPr>
          <a:lstStyle/>
          <a:p>
            <a:r>
              <a:rPr lang="ro-RO" altLang="ro-RO" sz="4500" dirty="0" err="1"/>
              <a:t>Educação</a:t>
            </a:r>
            <a:r>
              <a:rPr lang="ro-RO" altLang="ro-RO" sz="4500" dirty="0"/>
              <a:t> — </a:t>
            </a:r>
            <a:r>
              <a:rPr lang="ro-RO" altLang="ro-RO" sz="4500" dirty="0" err="1"/>
              <a:t>em</a:t>
            </a:r>
            <a:r>
              <a:rPr lang="ro-RO" altLang="ro-RO" sz="4500" dirty="0"/>
              <a:t> </a:t>
            </a:r>
            <a:r>
              <a:rPr lang="ro-RO" altLang="ro-RO" sz="4500" dirty="0" err="1"/>
              <a:t>segredo</a:t>
            </a:r>
            <a:r>
              <a:rPr lang="ro-RO" altLang="ro-RO" sz="4500" dirty="0"/>
              <a:t>; o </a:t>
            </a:r>
            <a:r>
              <a:rPr lang="ro-RO" altLang="ro-RO" sz="4500" dirty="0" err="1"/>
              <a:t>perigo</a:t>
            </a:r>
            <a:r>
              <a:rPr lang="ro-RO" altLang="ro-RO" sz="4500" dirty="0"/>
              <a:t> </a:t>
            </a:r>
            <a:r>
              <a:rPr lang="ro-RO" altLang="ro-RO" sz="4500" dirty="0" err="1"/>
              <a:t>à</a:t>
            </a:r>
            <a:r>
              <a:rPr lang="ro-RO" altLang="ro-RO" sz="4500" dirty="0"/>
              <a:t> </a:t>
            </a:r>
            <a:r>
              <a:rPr lang="ro-RO" altLang="ro-RO" sz="4500" dirty="0" err="1"/>
              <a:t>espreita</a:t>
            </a:r>
            <a:r>
              <a:rPr lang="ro-RO" altLang="ro-RO" sz="4500" dirty="0"/>
              <a:t> </a:t>
            </a:r>
            <a:r>
              <a:rPr lang="ro-RO" altLang="ro-RO" sz="4500" dirty="0" err="1"/>
              <a:t>diariamente</a:t>
            </a:r>
            <a:r>
              <a:rPr lang="ro-RO" altLang="ro-RO" sz="4500" dirty="0"/>
              <a:t>.</a:t>
            </a:r>
          </a:p>
          <a:p>
            <a:r>
              <a:rPr lang="ro-RO" altLang="ro-RO" sz="4500" dirty="0" err="1"/>
              <a:t>Parceria</a:t>
            </a:r>
            <a:r>
              <a:rPr lang="ro-RO" altLang="ro-RO" sz="4500" dirty="0"/>
              <a:t> </a:t>
            </a:r>
            <a:r>
              <a:rPr lang="ro-RO" altLang="ro-RO" sz="4500" dirty="0" err="1"/>
              <a:t>com</a:t>
            </a:r>
            <a:r>
              <a:rPr lang="ro-RO" altLang="ro-RO" sz="4500" dirty="0"/>
              <a:t> o </a:t>
            </a:r>
            <a:r>
              <a:rPr lang="ro-RO" altLang="ro-RO" sz="4500" dirty="0" err="1"/>
              <a:t>marido</a:t>
            </a:r>
            <a:r>
              <a:rPr lang="ro-RO" altLang="ro-RO" sz="4500" dirty="0"/>
              <a:t>, o sumo-</a:t>
            </a:r>
            <a:r>
              <a:rPr lang="ro-RO" altLang="ro-RO" sz="4500" dirty="0" err="1"/>
              <a:t>sacerdote</a:t>
            </a:r>
            <a:r>
              <a:rPr lang="ro-RO" altLang="ro-RO" sz="4500" dirty="0"/>
              <a:t>.</a:t>
            </a:r>
          </a:p>
          <a:p>
            <a:r>
              <a:rPr lang="ro-RO" altLang="ro-RO" sz="4500" dirty="0" err="1"/>
              <a:t>Relações</a:t>
            </a:r>
            <a:r>
              <a:rPr lang="ro-RO" altLang="ro-RO" sz="4500" dirty="0"/>
              <a:t> de </a:t>
            </a:r>
            <a:r>
              <a:rPr lang="ro-RO" altLang="ro-RO" sz="4500" dirty="0" err="1"/>
              <a:t>confiança</a:t>
            </a:r>
            <a:r>
              <a:rPr lang="ro-RO" altLang="ro-RO" sz="4500" dirty="0"/>
              <a:t> </a:t>
            </a:r>
            <a:r>
              <a:rPr lang="ro-RO" altLang="ro-RO" sz="4500" dirty="0" err="1"/>
              <a:t>com</a:t>
            </a:r>
            <a:r>
              <a:rPr lang="ro-RO" altLang="ro-RO" sz="4500" dirty="0"/>
              <a:t> os </a:t>
            </a:r>
            <a:r>
              <a:rPr lang="ro-RO" altLang="ro-RO" sz="4500" dirty="0" err="1"/>
              <a:t>servos</a:t>
            </a:r>
            <a:r>
              <a:rPr lang="ro-RO" altLang="ro-RO" sz="4500" dirty="0"/>
              <a:t>.</a:t>
            </a:r>
          </a:p>
          <a:p>
            <a:r>
              <a:rPr lang="de-DE" altLang="ro-RO" sz="2400" dirty="0"/>
              <a:t>                             ---------------------</a:t>
            </a:r>
            <a:endParaRPr lang="ro-RO" altLang="ro-RO" sz="2400" dirty="0"/>
          </a:p>
          <a:p>
            <a:r>
              <a:rPr lang="ro-RO" sz="4400" dirty="0" err="1"/>
              <a:t>Numa</a:t>
            </a:r>
            <a:r>
              <a:rPr lang="ro-RO" sz="4400" dirty="0"/>
              <a:t> casa </a:t>
            </a:r>
            <a:r>
              <a:rPr lang="ro-RO" sz="4400" dirty="0" err="1"/>
              <a:t>onde</a:t>
            </a:r>
            <a:r>
              <a:rPr lang="ro-RO" sz="4400" dirty="0"/>
              <a:t> </a:t>
            </a:r>
            <a:r>
              <a:rPr lang="ro-RO" sz="4400" dirty="0" err="1"/>
              <a:t>reinam</a:t>
            </a:r>
            <a:r>
              <a:rPr lang="ro-RO" sz="4400" dirty="0"/>
              <a:t> o </a:t>
            </a:r>
            <a:r>
              <a:rPr lang="ro-RO" sz="4400" dirty="0" err="1"/>
              <a:t>respeito</a:t>
            </a:r>
            <a:r>
              <a:rPr lang="ro-RO" sz="4400" dirty="0"/>
              <a:t> e a </a:t>
            </a:r>
            <a:r>
              <a:rPr lang="ro-RO" sz="4400" dirty="0" err="1"/>
              <a:t>confiança</a:t>
            </a:r>
            <a:r>
              <a:rPr lang="ro-RO" sz="4400" dirty="0"/>
              <a:t>, os </a:t>
            </a:r>
            <a:r>
              <a:rPr lang="ro-RO" sz="4400" dirty="0" err="1"/>
              <a:t>segredos</a:t>
            </a:r>
            <a:r>
              <a:rPr lang="ro-RO" sz="4400" dirty="0"/>
              <a:t> </a:t>
            </a:r>
            <a:r>
              <a:rPr lang="ro-RO" sz="4400" dirty="0" err="1"/>
              <a:t>são</a:t>
            </a:r>
            <a:r>
              <a:rPr lang="ro-RO" sz="4400" dirty="0"/>
              <a:t> bem </a:t>
            </a:r>
            <a:r>
              <a:rPr lang="ro-RO" sz="4400" dirty="0" err="1"/>
              <a:t>guardados</a:t>
            </a:r>
            <a:r>
              <a:rPr lang="ro-RO" altLang="ro-RO" sz="4000" dirty="0"/>
              <a:t>.</a:t>
            </a:r>
            <a:endParaRPr lang="en-US" altLang="ro-RO" sz="4000" dirty="0"/>
          </a:p>
          <a:p>
            <a:endParaRPr lang="en-US" altLang="ro-RO" sz="2400" dirty="0"/>
          </a:p>
        </p:txBody>
      </p:sp>
    </p:spTree>
    <p:extLst>
      <p:ext uri="{BB962C8B-B14F-4D97-AF65-F5344CB8AC3E}">
        <p14:creationId xmlns:p14="http://schemas.microsoft.com/office/powerpoint/2010/main" val="25499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1A40A-27A0-A8D5-939B-F75601E06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09111-0586-22FD-8E53-08A4F0B6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4" y="1114425"/>
            <a:ext cx="7300154" cy="994172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A EDUCAÇÃO DE JOSIAS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D34DDC26-FD41-3865-0485-5EC733E7A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11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13EF5C2A-BF12-1439-3743-D1F0052A302A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11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E754D1-295D-8CA9-D58C-FD6637D0F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8" y="2492896"/>
            <a:ext cx="7305675" cy="3528392"/>
          </a:xfrm>
        </p:spPr>
        <p:txBody>
          <a:bodyPr>
            <a:normAutofit fontScale="92500"/>
          </a:bodyPr>
          <a:lstStyle/>
          <a:p>
            <a:r>
              <a:rPr lang="ro-RO" sz="2800" b="1" dirty="0"/>
              <a:t>Na Casa do </a:t>
            </a:r>
            <a:r>
              <a:rPr lang="ro-RO" sz="2800" b="1" dirty="0" err="1"/>
              <a:t>Senhor</a:t>
            </a:r>
            <a:r>
              <a:rPr lang="pt-PT" sz="2800" dirty="0"/>
              <a:t> </a:t>
            </a:r>
            <a:r>
              <a:rPr lang="ro-RO" altLang="ro-RO" sz="2800" dirty="0">
                <a:latin typeface="Noto Seif"/>
              </a:rPr>
              <a:t>— </a:t>
            </a:r>
            <a:r>
              <a:rPr lang="ro-RO" sz="2800" dirty="0" err="1"/>
              <a:t>um</a:t>
            </a:r>
            <a:r>
              <a:rPr lang="ro-RO" sz="2800" dirty="0"/>
              <a:t> </a:t>
            </a:r>
            <a:r>
              <a:rPr lang="ro-RO" sz="2800" dirty="0" err="1"/>
              <a:t>lugar</a:t>
            </a:r>
            <a:r>
              <a:rPr lang="ro-RO" sz="2800" dirty="0"/>
              <a:t> </a:t>
            </a:r>
            <a:r>
              <a:rPr lang="ro-RO" sz="2800" dirty="0" err="1"/>
              <a:t>onde</a:t>
            </a:r>
            <a:r>
              <a:rPr lang="ro-RO" sz="2800" dirty="0"/>
              <a:t> o amor e o </a:t>
            </a:r>
            <a:r>
              <a:rPr lang="ro-RO" sz="2800" dirty="0" err="1"/>
              <a:t>respeito</a:t>
            </a:r>
            <a:r>
              <a:rPr lang="ro-RO" sz="2800" dirty="0"/>
              <a:t> por Deus </a:t>
            </a:r>
            <a:r>
              <a:rPr lang="ro-RO" sz="2800" dirty="0" err="1"/>
              <a:t>ainda</a:t>
            </a:r>
            <a:r>
              <a:rPr lang="ro-RO" sz="2800" dirty="0"/>
              <a:t> eram </a:t>
            </a:r>
            <a:r>
              <a:rPr lang="ro-RO" sz="2800" dirty="0" err="1"/>
              <a:t>tidos</a:t>
            </a:r>
            <a:r>
              <a:rPr lang="ro-RO" sz="2800" dirty="0"/>
              <a:t> </a:t>
            </a:r>
            <a:r>
              <a:rPr lang="ro-RO" sz="2800" dirty="0" err="1"/>
              <a:t>em</a:t>
            </a:r>
            <a:r>
              <a:rPr lang="ro-RO" sz="2800" dirty="0"/>
              <a:t> grande estima</a:t>
            </a:r>
            <a:r>
              <a:rPr lang="pt-PT" sz="2800" dirty="0"/>
              <a:t> </a:t>
            </a:r>
            <a:r>
              <a:rPr lang="ro-RO" altLang="ro-RO" sz="2800" dirty="0">
                <a:latin typeface="Noto Seif"/>
              </a:rPr>
              <a:t>.</a:t>
            </a:r>
            <a:endParaRPr lang="de-DE" altLang="ro-RO" sz="2800" dirty="0">
              <a:latin typeface="Noto Seif"/>
            </a:endParaRPr>
          </a:p>
          <a:p>
            <a:endParaRPr lang="ro-RO" altLang="ro-RO" sz="2800" dirty="0">
              <a:latin typeface="Noto Seif"/>
            </a:endParaRPr>
          </a:p>
          <a:p>
            <a:r>
              <a:rPr lang="ro-RO" sz="2800" dirty="0"/>
              <a:t>Foi </a:t>
            </a:r>
            <a:r>
              <a:rPr lang="ro-RO" sz="2800" dirty="0" err="1"/>
              <a:t>ensinado</a:t>
            </a:r>
            <a:r>
              <a:rPr lang="ro-RO" sz="2800" dirty="0"/>
              <a:t> </a:t>
            </a:r>
            <a:r>
              <a:rPr lang="ro-RO" sz="2800" dirty="0" err="1"/>
              <a:t>que</a:t>
            </a:r>
            <a:r>
              <a:rPr lang="ro-RO" sz="2800" dirty="0"/>
              <a:t> o Deus </a:t>
            </a:r>
            <a:r>
              <a:rPr lang="ro-RO" sz="2800" dirty="0" err="1"/>
              <a:t>Todo-Poderoso</a:t>
            </a:r>
            <a:r>
              <a:rPr lang="ro-RO" sz="2800" dirty="0"/>
              <a:t>, </a:t>
            </a:r>
            <a:r>
              <a:rPr lang="ro-RO" sz="2800" dirty="0" err="1"/>
              <a:t>Aquele</a:t>
            </a:r>
            <a:r>
              <a:rPr lang="ro-RO" sz="2800" dirty="0"/>
              <a:t> </a:t>
            </a:r>
            <a:r>
              <a:rPr lang="ro-RO" sz="2800" dirty="0" err="1"/>
              <a:t>que</a:t>
            </a:r>
            <a:r>
              <a:rPr lang="ro-RO" sz="2800" dirty="0"/>
              <a:t> o </a:t>
            </a:r>
            <a:r>
              <a:rPr lang="ro-RO" sz="2800" dirty="0" err="1"/>
              <a:t>tinha</a:t>
            </a:r>
            <a:r>
              <a:rPr lang="ro-RO" sz="2800" dirty="0"/>
              <a:t> </a:t>
            </a:r>
            <a:r>
              <a:rPr lang="ro-RO" sz="2800" dirty="0" err="1"/>
              <a:t>salvo</a:t>
            </a:r>
            <a:r>
              <a:rPr lang="ro-RO" sz="2800" dirty="0"/>
              <a:t> da </a:t>
            </a:r>
            <a:r>
              <a:rPr lang="ro-RO" sz="2800" dirty="0" err="1"/>
              <a:t>morte</a:t>
            </a:r>
            <a:r>
              <a:rPr lang="ro-RO" sz="2800" dirty="0"/>
              <a:t>, </a:t>
            </a:r>
            <a:r>
              <a:rPr lang="ro-RO" sz="2800" dirty="0" err="1"/>
              <a:t>também</a:t>
            </a:r>
            <a:r>
              <a:rPr lang="ro-RO" sz="2800" dirty="0"/>
              <a:t> </a:t>
            </a:r>
            <a:r>
              <a:rPr lang="ro-RO" sz="2800" dirty="0" err="1"/>
              <a:t>tinha</a:t>
            </a:r>
            <a:r>
              <a:rPr lang="ro-RO" sz="2800" dirty="0"/>
              <a:t> </a:t>
            </a:r>
            <a:r>
              <a:rPr lang="ro-RO" sz="2800" dirty="0" err="1"/>
              <a:t>um</a:t>
            </a:r>
            <a:r>
              <a:rPr lang="ro-RO" sz="2800" dirty="0"/>
              <a:t> </a:t>
            </a:r>
            <a:r>
              <a:rPr lang="ro-RO" sz="2800" dirty="0" err="1"/>
              <a:t>plano</a:t>
            </a:r>
            <a:r>
              <a:rPr lang="ro-RO" sz="2800" dirty="0"/>
              <a:t> para a </a:t>
            </a:r>
            <a:r>
              <a:rPr lang="ro-RO" sz="2800" dirty="0" err="1"/>
              <a:t>sua</a:t>
            </a:r>
            <a:r>
              <a:rPr lang="ro-RO" sz="2800" dirty="0"/>
              <a:t> vida, </a:t>
            </a:r>
            <a:r>
              <a:rPr lang="ro-RO" sz="2800" dirty="0" err="1"/>
              <a:t>que</a:t>
            </a:r>
            <a:r>
              <a:rPr lang="ro-RO" sz="2800" dirty="0"/>
              <a:t> </a:t>
            </a:r>
            <a:r>
              <a:rPr lang="ro-RO" sz="2800" dirty="0" err="1"/>
              <a:t>envolvia</a:t>
            </a:r>
            <a:r>
              <a:rPr lang="ro-RO" sz="2800" dirty="0"/>
              <a:t> </a:t>
            </a:r>
            <a:r>
              <a:rPr lang="ro-RO" sz="2800" dirty="0" err="1"/>
              <a:t>restaurar</a:t>
            </a:r>
            <a:r>
              <a:rPr lang="ro-RO" sz="2800" dirty="0"/>
              <a:t> o </a:t>
            </a:r>
            <a:r>
              <a:rPr lang="ro-RO" sz="2800" dirty="0" err="1"/>
              <a:t>verdadeiro</a:t>
            </a:r>
            <a:r>
              <a:rPr lang="ro-RO" sz="2800" dirty="0"/>
              <a:t> </a:t>
            </a:r>
            <a:r>
              <a:rPr lang="ro-RO" sz="2800" dirty="0" err="1"/>
              <a:t>culto</a:t>
            </a:r>
            <a:r>
              <a:rPr lang="ro-RO" sz="2800" dirty="0"/>
              <a:t> a Deus </a:t>
            </a:r>
            <a:r>
              <a:rPr lang="ro-RO" sz="2800" dirty="0" err="1"/>
              <a:t>pelo</a:t>
            </a:r>
            <a:r>
              <a:rPr lang="ro-RO" sz="2800" dirty="0"/>
              <a:t> </a:t>
            </a:r>
            <a:r>
              <a:rPr lang="ro-RO" sz="2800" dirty="0" err="1"/>
              <a:t>povo</a:t>
            </a:r>
            <a:r>
              <a:rPr lang="ro-RO" sz="2800" dirty="0"/>
              <a:t> </a:t>
            </a:r>
            <a:r>
              <a:rPr lang="ro-RO" sz="2800" dirty="0" err="1"/>
              <a:t>que</a:t>
            </a:r>
            <a:r>
              <a:rPr lang="ro-RO" sz="2800" dirty="0"/>
              <a:t> era </a:t>
            </a:r>
            <a:r>
              <a:rPr lang="ro-RO" sz="2800" dirty="0" err="1"/>
              <a:t>chamado</a:t>
            </a:r>
            <a:r>
              <a:rPr lang="ro-RO" sz="2800" dirty="0"/>
              <a:t> «</a:t>
            </a:r>
            <a:r>
              <a:rPr lang="ro-RO" sz="2800" dirty="0" err="1"/>
              <a:t>povo</a:t>
            </a:r>
            <a:r>
              <a:rPr lang="ro-RO" sz="2800" dirty="0"/>
              <a:t> de Deus.</a:t>
            </a:r>
            <a:endParaRPr lang="en-US" altLang="ro-RO" sz="2800" dirty="0">
              <a:latin typeface="Noto Seif"/>
            </a:endParaRPr>
          </a:p>
        </p:txBody>
      </p:sp>
    </p:spTree>
    <p:extLst>
      <p:ext uri="{BB962C8B-B14F-4D97-AF65-F5344CB8AC3E}">
        <p14:creationId xmlns:p14="http://schemas.microsoft.com/office/powerpoint/2010/main" val="299756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95A52-302E-3C31-3346-980F323CF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5D5A4-C5B2-945A-72C3-61206762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4" y="1114425"/>
            <a:ext cx="7300154" cy="994172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A EDUCAÇÃO DE JOSIAS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F59910D6-6814-F281-D302-90084D55D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12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9E28013D-93C8-F4D8-C496-0F05EE60B0AA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12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4E22CB-1F43-2C18-4807-2D276D4D6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8" y="2492896"/>
            <a:ext cx="7305675" cy="3528392"/>
          </a:xfrm>
        </p:spPr>
        <p:txBody>
          <a:bodyPr>
            <a:normAutofit/>
          </a:bodyPr>
          <a:lstStyle/>
          <a:p>
            <a:r>
              <a:rPr lang="ro-RO" sz="2600" dirty="0"/>
              <a:t>Na casa de </a:t>
            </a:r>
            <a:r>
              <a:rPr lang="ro-RO" sz="2600" dirty="0" err="1"/>
              <a:t>Joiada</a:t>
            </a:r>
            <a:r>
              <a:rPr lang="ro-RO" sz="2600" dirty="0"/>
              <a:t> e </a:t>
            </a:r>
            <a:r>
              <a:rPr lang="ro-RO" sz="2600" dirty="0" err="1"/>
              <a:t>Jeoseba</a:t>
            </a:r>
            <a:r>
              <a:rPr lang="ro-RO" sz="2600" dirty="0"/>
              <a:t>,</a:t>
            </a:r>
            <a:endParaRPr lang="de-DE" altLang="ro-RO" sz="2600" dirty="0"/>
          </a:p>
          <a:p>
            <a:r>
              <a:rPr lang="ro-RO" sz="2600" dirty="0"/>
              <a:t>O </a:t>
            </a:r>
            <a:r>
              <a:rPr lang="ro-RO" sz="2600" dirty="0" err="1"/>
              <a:t>respeito</a:t>
            </a:r>
            <a:r>
              <a:rPr lang="ro-RO" sz="2600" dirty="0"/>
              <a:t> </a:t>
            </a:r>
            <a:r>
              <a:rPr lang="ro-RO" sz="2600" dirty="0" err="1"/>
              <a:t>mútuo</a:t>
            </a:r>
            <a:r>
              <a:rPr lang="ro-RO" sz="2600" dirty="0"/>
              <a:t> e o </a:t>
            </a:r>
            <a:r>
              <a:rPr lang="ro-RO" sz="2600" dirty="0" err="1"/>
              <a:t>respeito</a:t>
            </a:r>
            <a:r>
              <a:rPr lang="ro-RO" sz="2600" dirty="0"/>
              <a:t> por Deus, a </a:t>
            </a:r>
            <a:r>
              <a:rPr lang="ro-RO" sz="2600" dirty="0" err="1"/>
              <a:t>coragem</a:t>
            </a:r>
            <a:r>
              <a:rPr lang="ro-RO" sz="2600" dirty="0"/>
              <a:t> e a </a:t>
            </a:r>
            <a:r>
              <a:rPr lang="ro-RO" sz="2600" dirty="0" err="1"/>
              <a:t>determinação</a:t>
            </a:r>
            <a:r>
              <a:rPr lang="ro-RO" sz="2600" dirty="0"/>
              <a:t> de </a:t>
            </a:r>
            <a:r>
              <a:rPr lang="ro-RO" sz="2600" dirty="0" err="1"/>
              <a:t>trabalhar</a:t>
            </a:r>
            <a:r>
              <a:rPr lang="ro-RO" sz="2600" dirty="0"/>
              <a:t> para Ele eram </a:t>
            </a:r>
            <a:r>
              <a:rPr lang="ro-RO" sz="2600" dirty="0" err="1"/>
              <a:t>lições</a:t>
            </a:r>
            <a:r>
              <a:rPr lang="ro-RO" sz="2600" dirty="0"/>
              <a:t> </a:t>
            </a:r>
            <a:r>
              <a:rPr lang="ro-RO" sz="2600" dirty="0" err="1"/>
              <a:t>que</a:t>
            </a:r>
            <a:r>
              <a:rPr lang="ro-RO" sz="2600" dirty="0"/>
              <a:t> o </a:t>
            </a:r>
            <a:r>
              <a:rPr lang="ro-RO" sz="2600" dirty="0" err="1"/>
              <a:t>príncipe</a:t>
            </a:r>
            <a:r>
              <a:rPr lang="ro-RO" sz="2600" dirty="0"/>
              <a:t> </a:t>
            </a:r>
            <a:r>
              <a:rPr lang="ro-RO" sz="2600" dirty="0" err="1"/>
              <a:t>absorvia</a:t>
            </a:r>
            <a:r>
              <a:rPr lang="ro-RO" sz="2600" dirty="0"/>
              <a:t> </a:t>
            </a:r>
            <a:r>
              <a:rPr lang="ro-RO" sz="2600" dirty="0" err="1"/>
              <a:t>diariamente</a:t>
            </a:r>
            <a:r>
              <a:rPr lang="ro-RO" sz="2600" dirty="0"/>
              <a:t>.</a:t>
            </a:r>
            <a:r>
              <a:rPr lang="pt-PT" sz="2600" dirty="0"/>
              <a:t> </a:t>
            </a:r>
            <a:endParaRPr lang="ro-RO" altLang="ro-RO" sz="2600" dirty="0"/>
          </a:p>
          <a:p>
            <a:r>
              <a:rPr lang="ro-RO" altLang="ro-RO" sz="2600" dirty="0" err="1"/>
              <a:t>Educação</a:t>
            </a:r>
            <a:r>
              <a:rPr lang="ro-RO" altLang="ro-RO" sz="2600" dirty="0"/>
              <a:t> por </a:t>
            </a:r>
            <a:r>
              <a:rPr lang="ro-RO" altLang="ro-RO" sz="2600" dirty="0" err="1"/>
              <a:t>exemplo</a:t>
            </a:r>
            <a:r>
              <a:rPr lang="ro-RO" altLang="ro-RO" sz="2600" dirty="0"/>
              <a:t> — </a:t>
            </a:r>
            <a:r>
              <a:rPr lang="ro-RO" altLang="ro-RO" sz="2600" dirty="0" err="1"/>
              <a:t>mais</a:t>
            </a:r>
            <a:r>
              <a:rPr lang="ro-RO" altLang="ro-RO" sz="2600" dirty="0"/>
              <a:t> </a:t>
            </a:r>
            <a:r>
              <a:rPr lang="ro-RO" altLang="ro-RO" sz="2600" dirty="0" err="1"/>
              <a:t>poderoso</a:t>
            </a:r>
            <a:r>
              <a:rPr lang="ro-RO" altLang="ro-RO" sz="2600" dirty="0"/>
              <a:t> </a:t>
            </a:r>
            <a:r>
              <a:rPr lang="ro-RO" altLang="ro-RO" sz="2600" dirty="0" err="1"/>
              <a:t>que</a:t>
            </a:r>
            <a:r>
              <a:rPr lang="ro-RO" altLang="ro-RO" sz="2600" dirty="0"/>
              <a:t> </a:t>
            </a:r>
            <a:r>
              <a:rPr lang="ro-RO" altLang="ro-RO" sz="2600" dirty="0" err="1"/>
              <a:t>qualquer</a:t>
            </a:r>
            <a:r>
              <a:rPr lang="ro-RO" altLang="ro-RO" sz="2600" dirty="0"/>
              <a:t> </a:t>
            </a:r>
            <a:r>
              <a:rPr lang="ro-RO" altLang="ro-RO" sz="2600" dirty="0" err="1"/>
              <a:t>lição</a:t>
            </a:r>
            <a:r>
              <a:rPr lang="ro-RO" altLang="ro-RO" sz="2600" dirty="0"/>
              <a:t>! </a:t>
            </a:r>
            <a:r>
              <a:rPr lang="de-DE" altLang="ro-RO" sz="2400" dirty="0"/>
              <a:t>	</a:t>
            </a:r>
            <a:endParaRPr lang="en-US" altLang="ro-RO" sz="2400" dirty="0"/>
          </a:p>
          <a:p>
            <a:pPr marL="0" indent="0">
              <a:buFont typeface="Wingdings 2" panose="05020102010507070707" pitchFamily="18" charset="2"/>
              <a:buNone/>
            </a:pPr>
            <a:endParaRPr lang="ro-RO" altLang="ro-RO" sz="2400" dirty="0"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3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1C160-889C-AD43-9137-A0111D34D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AA622-C316-EC26-8548-9C613359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4" y="1114425"/>
            <a:ext cx="7300154" cy="994172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NO NOSSO LAR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4A2BED35-1AB4-DFD5-CC52-9B646C636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13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5117C30-38A4-4645-2539-AA70E81E71EB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13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22C693-E202-9500-1E3F-B3A57A92E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8" y="2492896"/>
            <a:ext cx="7305675" cy="3528392"/>
          </a:xfrm>
        </p:spPr>
        <p:txBody>
          <a:bodyPr>
            <a:normAutofit fontScale="92500"/>
          </a:bodyPr>
          <a:lstStyle/>
          <a:p>
            <a:r>
              <a:rPr lang="ro-RO" sz="2800" dirty="0" err="1"/>
              <a:t>Participamos</a:t>
            </a:r>
            <a:r>
              <a:rPr lang="ro-RO" sz="2800" dirty="0"/>
              <a:t> na </a:t>
            </a:r>
            <a:r>
              <a:rPr lang="ro-RO" sz="2800" dirty="0" err="1"/>
              <a:t>missão</a:t>
            </a:r>
            <a:r>
              <a:rPr lang="ro-RO" sz="2800" dirty="0"/>
              <a:t> para a </a:t>
            </a:r>
            <a:r>
              <a:rPr lang="ro-RO" sz="2800" dirty="0" err="1"/>
              <a:t>qual</a:t>
            </a:r>
            <a:r>
              <a:rPr lang="ro-RO" sz="2800" dirty="0"/>
              <a:t> </a:t>
            </a:r>
            <a:r>
              <a:rPr lang="ro-RO" sz="2800" dirty="0" err="1"/>
              <a:t>fomos</a:t>
            </a:r>
            <a:r>
              <a:rPr lang="ro-RO" sz="2800" dirty="0"/>
              <a:t> </a:t>
            </a:r>
            <a:r>
              <a:rPr lang="ro-RO" sz="2800" dirty="0" err="1"/>
              <a:t>chamados</a:t>
            </a:r>
            <a:r>
              <a:rPr lang="ro-RO" sz="2800" dirty="0"/>
              <a:t>? </a:t>
            </a:r>
          </a:p>
          <a:p>
            <a:r>
              <a:rPr lang="ro-RO" sz="2800" dirty="0"/>
              <a:t>Existe </a:t>
            </a:r>
            <a:r>
              <a:rPr lang="ro-RO" sz="2800" dirty="0" err="1"/>
              <a:t>um</a:t>
            </a:r>
            <a:r>
              <a:rPr lang="ro-RO" sz="2800" dirty="0"/>
              <a:t> senso de </a:t>
            </a:r>
            <a:r>
              <a:rPr lang="ro-RO" sz="2800" dirty="0" err="1"/>
              <a:t>segurança</a:t>
            </a:r>
            <a:r>
              <a:rPr lang="ro-RO" sz="2800" dirty="0"/>
              <a:t> </a:t>
            </a:r>
            <a:r>
              <a:rPr lang="ro-RO" sz="2800" dirty="0" err="1"/>
              <a:t>entre</a:t>
            </a:r>
            <a:r>
              <a:rPr lang="ro-RO" sz="2800" dirty="0"/>
              <a:t> as </a:t>
            </a:r>
            <a:r>
              <a:rPr lang="ro-RO" sz="2800" dirty="0" err="1"/>
              <a:t>paredes</a:t>
            </a:r>
            <a:r>
              <a:rPr lang="ro-RO" sz="2800" dirty="0"/>
              <a:t> do </a:t>
            </a:r>
            <a:r>
              <a:rPr lang="ro-RO" sz="2800" dirty="0" err="1"/>
              <a:t>nosso</a:t>
            </a:r>
            <a:r>
              <a:rPr lang="ro-RO" sz="2800" dirty="0"/>
              <a:t> </a:t>
            </a:r>
            <a:r>
              <a:rPr lang="ro-RO" sz="2800" dirty="0" err="1"/>
              <a:t>lar</a:t>
            </a:r>
            <a:r>
              <a:rPr lang="ro-RO" sz="2800" dirty="0"/>
              <a:t>? </a:t>
            </a:r>
          </a:p>
          <a:p>
            <a:r>
              <a:rPr lang="ro-RO" sz="2800" dirty="0" err="1"/>
              <a:t>Recebemos</a:t>
            </a:r>
            <a:r>
              <a:rPr lang="ro-RO" sz="2800" dirty="0"/>
              <a:t> </a:t>
            </a:r>
            <a:r>
              <a:rPr lang="ro-RO" sz="2800" dirty="0" err="1"/>
              <a:t>conselhos</a:t>
            </a:r>
            <a:r>
              <a:rPr lang="ro-RO" sz="2800" dirty="0"/>
              <a:t>, </a:t>
            </a:r>
            <a:r>
              <a:rPr lang="ro-RO" sz="2800" dirty="0" err="1"/>
              <a:t>encorajamento</a:t>
            </a:r>
            <a:r>
              <a:rPr lang="ro-RO" sz="2800" dirty="0"/>
              <a:t>, </a:t>
            </a:r>
            <a:r>
              <a:rPr lang="ro-RO" sz="2800" dirty="0" err="1"/>
              <a:t>apoio</a:t>
            </a:r>
            <a:r>
              <a:rPr lang="ro-RO" sz="2800" dirty="0"/>
              <a:t> e </a:t>
            </a:r>
            <a:r>
              <a:rPr lang="ro-RO" sz="2800" dirty="0" err="1"/>
              <a:t>ajuda</a:t>
            </a:r>
            <a:r>
              <a:rPr lang="ro-RO" sz="2800" dirty="0"/>
              <a:t> dos </a:t>
            </a:r>
            <a:r>
              <a:rPr lang="ro-RO" sz="2800" dirty="0" err="1"/>
              <a:t>nossos</a:t>
            </a:r>
            <a:r>
              <a:rPr lang="ro-RO" sz="2800" dirty="0"/>
              <a:t> </a:t>
            </a:r>
            <a:r>
              <a:rPr lang="ro-RO" sz="2800" dirty="0" err="1"/>
              <a:t>parceiros</a:t>
            </a:r>
            <a:r>
              <a:rPr lang="ro-RO" sz="2800" dirty="0"/>
              <a:t> e </a:t>
            </a:r>
            <a:r>
              <a:rPr lang="ro-RO" sz="2800" dirty="0" err="1"/>
              <a:t>familiares</a:t>
            </a:r>
            <a:r>
              <a:rPr lang="ro-RO" sz="2800" dirty="0"/>
              <a:t>?</a:t>
            </a:r>
          </a:p>
          <a:p>
            <a:r>
              <a:rPr lang="ro-RO" sz="2800" dirty="0"/>
              <a:t>Por </a:t>
            </a:r>
            <a:r>
              <a:rPr lang="ro-RO" sz="2800" dirty="0" err="1"/>
              <a:t>nossa</a:t>
            </a:r>
            <a:r>
              <a:rPr lang="ro-RO" sz="2800" dirty="0"/>
              <a:t> </a:t>
            </a:r>
            <a:r>
              <a:rPr lang="ro-RO" sz="2800" dirty="0" err="1"/>
              <a:t>vez</a:t>
            </a:r>
            <a:r>
              <a:rPr lang="ro-RO" sz="2800" dirty="0"/>
              <a:t>, </a:t>
            </a:r>
            <a:r>
              <a:rPr lang="ro-RO" sz="2800" dirty="0" err="1"/>
              <a:t>oferecemos</a:t>
            </a:r>
            <a:r>
              <a:rPr lang="ro-RO" sz="2800" dirty="0"/>
              <a:t> o </a:t>
            </a:r>
            <a:r>
              <a:rPr lang="ro-RO" sz="2800" dirty="0" err="1"/>
              <a:t>mesmo</a:t>
            </a:r>
            <a:r>
              <a:rPr lang="ro-RO" sz="2800" dirty="0"/>
              <a:t> tipo de </a:t>
            </a:r>
            <a:r>
              <a:rPr lang="ro-RO" sz="2800" dirty="0" err="1"/>
              <a:t>respeito</a:t>
            </a:r>
            <a:r>
              <a:rPr lang="ro-RO" sz="2800" dirty="0"/>
              <a:t> e </a:t>
            </a:r>
            <a:r>
              <a:rPr lang="ro-RO" sz="2800" dirty="0" err="1"/>
              <a:t>apoio</a:t>
            </a:r>
            <a:r>
              <a:rPr lang="ro-RO" sz="2800" dirty="0"/>
              <a:t>?</a:t>
            </a:r>
            <a:r>
              <a:rPr lang="pt-PT" sz="2800" dirty="0"/>
              <a:t> </a:t>
            </a:r>
            <a:endParaRPr lang="en-US" altLang="ro-RO" sz="2000" dirty="0">
              <a:latin typeface="Noto Seif"/>
            </a:endParaRPr>
          </a:p>
        </p:txBody>
      </p:sp>
    </p:spTree>
    <p:extLst>
      <p:ext uri="{BB962C8B-B14F-4D97-AF65-F5344CB8AC3E}">
        <p14:creationId xmlns:p14="http://schemas.microsoft.com/office/powerpoint/2010/main" val="2034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77B36-EF80-A33B-7B1B-26B4F0534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5BFC3-2A15-78FF-57B0-D504D5C5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4" y="1114425"/>
            <a:ext cx="7300154" cy="994172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NO NOSSO LAR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31A35FAE-1B46-0044-CFA2-1C35FF002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14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6AD2C12-B9B5-08A1-92EC-FA36FFAAED83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14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AE817C-1896-D101-4FC8-D6234ACDA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8" y="2492896"/>
            <a:ext cx="7305675" cy="3528392"/>
          </a:xfrm>
        </p:spPr>
        <p:txBody>
          <a:bodyPr>
            <a:normAutofit lnSpcReduction="10000"/>
          </a:bodyPr>
          <a:lstStyle/>
          <a:p>
            <a:pPr>
              <a:buFontTx/>
            </a:pPr>
            <a:r>
              <a:rPr lang="ro-RO" altLang="ro-RO" sz="2800" dirty="0" err="1">
                <a:latin typeface="Noto Seif"/>
              </a:rPr>
              <a:t>Quem</a:t>
            </a:r>
            <a:r>
              <a:rPr lang="ro-RO" altLang="ro-RO" sz="2800" dirty="0">
                <a:latin typeface="Noto Seif"/>
              </a:rPr>
              <a:t> </a:t>
            </a:r>
            <a:r>
              <a:rPr lang="ro-RO" altLang="ro-RO" sz="2800" dirty="0" err="1">
                <a:latin typeface="Noto Seif"/>
              </a:rPr>
              <a:t>está</a:t>
            </a:r>
            <a:r>
              <a:rPr lang="ro-RO" altLang="ro-RO" sz="2800" dirty="0">
                <a:latin typeface="Noto Seif"/>
              </a:rPr>
              <a:t> a </a:t>
            </a:r>
            <a:r>
              <a:rPr lang="ro-RO" altLang="ro-RO" sz="2800" dirty="0" err="1">
                <a:latin typeface="Noto Seif"/>
              </a:rPr>
              <a:t>educar</a:t>
            </a:r>
            <a:r>
              <a:rPr lang="ro-RO" altLang="ro-RO" sz="2800" dirty="0">
                <a:latin typeface="Noto Seif"/>
              </a:rPr>
              <a:t> as </a:t>
            </a:r>
            <a:r>
              <a:rPr lang="ro-RO" altLang="ro-RO" sz="2800" dirty="0" err="1">
                <a:latin typeface="Noto Seif"/>
              </a:rPr>
              <a:t>nossas</a:t>
            </a:r>
            <a:r>
              <a:rPr lang="ro-RO" altLang="ro-RO" sz="2800" dirty="0">
                <a:latin typeface="Noto Seif"/>
              </a:rPr>
              <a:t> </a:t>
            </a:r>
            <a:r>
              <a:rPr lang="ro-RO" altLang="ro-RO" sz="2800" dirty="0" err="1">
                <a:latin typeface="Noto Seif"/>
              </a:rPr>
              <a:t>crianças</a:t>
            </a:r>
            <a:r>
              <a:rPr lang="ro-RO" altLang="ro-RO" sz="2800" dirty="0">
                <a:latin typeface="Noto Seif"/>
              </a:rPr>
              <a:t>?</a:t>
            </a:r>
          </a:p>
          <a:p>
            <a:endParaRPr lang="de-DE" altLang="ro-RO" sz="2600" dirty="0">
              <a:latin typeface="Noto Seif"/>
            </a:endParaRPr>
          </a:p>
          <a:p>
            <a:r>
              <a:rPr lang="ro-RO" sz="2800" dirty="0" err="1"/>
              <a:t>É</a:t>
            </a:r>
            <a:r>
              <a:rPr lang="ro-RO" sz="2800" dirty="0"/>
              <a:t> </a:t>
            </a:r>
            <a:r>
              <a:rPr lang="ro-RO" sz="2800" dirty="0" err="1"/>
              <a:t>preciso</a:t>
            </a:r>
            <a:r>
              <a:rPr lang="ro-RO" sz="2800" dirty="0"/>
              <a:t> </a:t>
            </a:r>
            <a:r>
              <a:rPr lang="ro-RO" sz="2800" dirty="0" err="1"/>
              <a:t>tato</a:t>
            </a:r>
            <a:r>
              <a:rPr lang="ro-RO" sz="2800" dirty="0"/>
              <a:t> e </a:t>
            </a:r>
            <a:r>
              <a:rPr lang="ro-RO" sz="2800" dirty="0" err="1"/>
              <a:t>paciência</a:t>
            </a:r>
            <a:r>
              <a:rPr lang="ro-RO" sz="2800" dirty="0"/>
              <a:t> para </a:t>
            </a:r>
            <a:r>
              <a:rPr lang="ro-RO" sz="2800" dirty="0" err="1"/>
              <a:t>criar</a:t>
            </a:r>
            <a:r>
              <a:rPr lang="ro-RO" sz="2800" dirty="0"/>
              <a:t> </a:t>
            </a:r>
            <a:r>
              <a:rPr lang="ro-RO" sz="2800" dirty="0" err="1"/>
              <a:t>uma</a:t>
            </a:r>
            <a:r>
              <a:rPr lang="ro-RO" sz="2800" dirty="0"/>
              <a:t> atmosfera de </a:t>
            </a:r>
            <a:r>
              <a:rPr lang="ro-RO" sz="2800" dirty="0" err="1"/>
              <a:t>confiança</a:t>
            </a:r>
            <a:r>
              <a:rPr lang="ro-RO" sz="2800" dirty="0"/>
              <a:t>, </a:t>
            </a:r>
            <a:r>
              <a:rPr lang="ro-RO" sz="2800" dirty="0" err="1"/>
              <a:t>respeito</a:t>
            </a:r>
            <a:r>
              <a:rPr lang="ro-RO" sz="2800" dirty="0"/>
              <a:t> e amor, na </a:t>
            </a:r>
            <a:r>
              <a:rPr lang="ro-RO" sz="2800" dirty="0" err="1"/>
              <a:t>qual</a:t>
            </a:r>
            <a:r>
              <a:rPr lang="ro-RO" sz="2800" dirty="0"/>
              <a:t> os </a:t>
            </a:r>
            <a:r>
              <a:rPr lang="ro-RO" sz="2800" dirty="0" err="1"/>
              <a:t>mais</a:t>
            </a:r>
            <a:r>
              <a:rPr lang="ro-RO" sz="2800" dirty="0"/>
              <a:t> </a:t>
            </a:r>
            <a:r>
              <a:rPr lang="ro-RO" sz="2800" dirty="0" err="1"/>
              <a:t>pequenos</a:t>
            </a:r>
            <a:r>
              <a:rPr lang="ro-RO" sz="2800" dirty="0"/>
              <a:t> </a:t>
            </a:r>
            <a:r>
              <a:rPr lang="ro-RO" sz="2800" dirty="0" err="1"/>
              <a:t>possam</a:t>
            </a:r>
            <a:r>
              <a:rPr lang="ro-RO" sz="2800" dirty="0"/>
              <a:t> </a:t>
            </a:r>
            <a:r>
              <a:rPr lang="ro-RO" sz="2800" dirty="0" err="1"/>
              <a:t>crescer</a:t>
            </a:r>
            <a:r>
              <a:rPr lang="ro-RO" sz="2800" dirty="0"/>
              <a:t> e </a:t>
            </a:r>
            <a:r>
              <a:rPr lang="ro-RO" sz="2800" dirty="0" err="1"/>
              <a:t>aprender</a:t>
            </a:r>
            <a:r>
              <a:rPr lang="ro-RO" sz="2800" dirty="0"/>
              <a:t>, </a:t>
            </a:r>
            <a:r>
              <a:rPr lang="ro-RO" sz="2800" dirty="0" err="1"/>
              <a:t>através</a:t>
            </a:r>
            <a:r>
              <a:rPr lang="ro-RO" sz="2800" dirty="0"/>
              <a:t> do </a:t>
            </a:r>
            <a:r>
              <a:rPr lang="ro-RO" sz="2800" dirty="0" err="1"/>
              <a:t>exemplo</a:t>
            </a:r>
            <a:r>
              <a:rPr lang="ro-RO" sz="2800" dirty="0"/>
              <a:t>, sobre o amor de Deus, sobre o seu </a:t>
            </a:r>
            <a:r>
              <a:rPr lang="ro-RO" sz="2800" dirty="0" err="1"/>
              <a:t>propósito</a:t>
            </a:r>
            <a:r>
              <a:rPr lang="ro-RO" sz="2800" dirty="0"/>
              <a:t> e </a:t>
            </a:r>
            <a:r>
              <a:rPr lang="ro-RO" sz="2800" dirty="0" err="1"/>
              <a:t>papel</a:t>
            </a:r>
            <a:r>
              <a:rPr lang="ro-RO" sz="2800" dirty="0"/>
              <a:t> </a:t>
            </a:r>
            <a:r>
              <a:rPr lang="ro-RO" sz="2800" dirty="0" err="1"/>
              <a:t>no</a:t>
            </a:r>
            <a:r>
              <a:rPr lang="ro-RO" sz="2800" dirty="0"/>
              <a:t> grande </a:t>
            </a:r>
            <a:r>
              <a:rPr lang="ro-RO" sz="2800" dirty="0" err="1"/>
              <a:t>plano</a:t>
            </a:r>
            <a:r>
              <a:rPr lang="ro-RO" sz="2800" dirty="0"/>
              <a:t> de </a:t>
            </a:r>
            <a:r>
              <a:rPr lang="ro-RO" sz="2800" dirty="0" err="1"/>
              <a:t>salvação</a:t>
            </a:r>
            <a:r>
              <a:rPr lang="ro-RO" sz="2800" dirty="0"/>
              <a:t>.</a:t>
            </a:r>
            <a:r>
              <a:rPr lang="pt-PT" sz="2800" dirty="0"/>
              <a:t> </a:t>
            </a:r>
            <a:r>
              <a:rPr lang="de-DE" altLang="ro-RO" sz="2400" dirty="0">
                <a:latin typeface="Noto Seif"/>
              </a:rPr>
              <a:t>	</a:t>
            </a:r>
            <a:endParaRPr lang="en-US" altLang="ro-RO" sz="2400" dirty="0">
              <a:latin typeface="Noto Seif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ro-RO" altLang="ro-RO" sz="24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4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49EE0-653E-F989-407F-5488F559D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1176A-F80F-C283-DB0F-B6A2517D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4" y="1114425"/>
            <a:ext cx="7300154" cy="994172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NO NOSSO LAR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FECAC6BF-815D-699D-0E8E-9FDC0A5AB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15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76A3020-B345-DC08-52B7-D5EDDF73B931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15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3C7E4B-03D9-FE86-C066-7F9F336EA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8" y="2108597"/>
            <a:ext cx="7305675" cy="3912691"/>
          </a:xfrm>
        </p:spPr>
        <p:txBody>
          <a:bodyPr>
            <a:noAutofit/>
          </a:bodyPr>
          <a:lstStyle/>
          <a:p>
            <a:r>
              <a:rPr lang="ro-RO" sz="3000" dirty="0" err="1"/>
              <a:t>Não</a:t>
            </a:r>
            <a:r>
              <a:rPr lang="ro-RO" sz="3000" dirty="0"/>
              <a:t> </a:t>
            </a:r>
            <a:r>
              <a:rPr lang="ro-RO" sz="3000" dirty="0" err="1"/>
              <a:t>será</a:t>
            </a:r>
            <a:r>
              <a:rPr lang="ro-RO" sz="3000" dirty="0"/>
              <a:t> este </a:t>
            </a:r>
            <a:r>
              <a:rPr lang="ro-RO" sz="3000" dirty="0" err="1"/>
              <a:t>um</a:t>
            </a:r>
            <a:r>
              <a:rPr lang="ro-RO" sz="3000" dirty="0"/>
              <a:t> </a:t>
            </a:r>
            <a:r>
              <a:rPr lang="ro-RO" sz="3000" dirty="0" err="1"/>
              <a:t>momento</a:t>
            </a:r>
            <a:r>
              <a:rPr lang="ro-RO" sz="3000" dirty="0"/>
              <a:t> </a:t>
            </a:r>
            <a:r>
              <a:rPr lang="ro-RO" sz="3000" dirty="0" err="1"/>
              <a:t>maravilhoso</a:t>
            </a:r>
            <a:r>
              <a:rPr lang="ro-RO" sz="3000" dirty="0"/>
              <a:t> para os </a:t>
            </a:r>
            <a:r>
              <a:rPr lang="ro-RO" sz="3000" dirty="0" err="1"/>
              <a:t>aconchegar</a:t>
            </a:r>
            <a:r>
              <a:rPr lang="ro-RO" sz="3000" dirty="0"/>
              <a:t> na cama e </a:t>
            </a:r>
            <a:r>
              <a:rPr lang="ro-RO" sz="3000" dirty="0" err="1"/>
              <a:t>partilhar</a:t>
            </a:r>
            <a:r>
              <a:rPr lang="ro-RO" sz="3000" dirty="0"/>
              <a:t> as </a:t>
            </a:r>
            <a:r>
              <a:rPr lang="ro-RO" sz="3000" dirty="0" err="1"/>
              <a:t>Escrituras</a:t>
            </a:r>
            <a:r>
              <a:rPr lang="ro-RO" sz="3000" dirty="0"/>
              <a:t> de </a:t>
            </a:r>
            <a:r>
              <a:rPr lang="ro-RO" sz="3000" dirty="0" err="1"/>
              <a:t>uma</a:t>
            </a:r>
            <a:r>
              <a:rPr lang="ro-RO" sz="3000" dirty="0"/>
              <a:t> forma </a:t>
            </a:r>
            <a:r>
              <a:rPr lang="ro-RO" sz="3000" dirty="0" err="1"/>
              <a:t>que</a:t>
            </a:r>
            <a:r>
              <a:rPr lang="ro-RO" sz="3000" dirty="0"/>
              <a:t> </a:t>
            </a:r>
            <a:r>
              <a:rPr lang="ro-RO" sz="3000" dirty="0" err="1"/>
              <a:t>eles</a:t>
            </a:r>
            <a:r>
              <a:rPr lang="ro-RO" sz="3000" dirty="0"/>
              <a:t> </a:t>
            </a:r>
            <a:r>
              <a:rPr lang="ro-RO" sz="3000" dirty="0" err="1"/>
              <a:t>possam</a:t>
            </a:r>
            <a:r>
              <a:rPr lang="ro-RO" sz="3000" dirty="0"/>
              <a:t> </a:t>
            </a:r>
            <a:r>
              <a:rPr lang="ro-RO" sz="3000" dirty="0" err="1"/>
              <a:t>compreender</a:t>
            </a:r>
            <a:r>
              <a:rPr lang="ro-RO" sz="3000" dirty="0"/>
              <a:t>?</a:t>
            </a:r>
          </a:p>
          <a:p>
            <a:r>
              <a:rPr lang="ro-RO" sz="3000" dirty="0"/>
              <a:t>E, </a:t>
            </a:r>
            <a:r>
              <a:rPr lang="ro-RO" sz="3000" dirty="0" err="1"/>
              <a:t>através</a:t>
            </a:r>
            <a:r>
              <a:rPr lang="ro-RO" sz="3000" dirty="0"/>
              <a:t> de </a:t>
            </a:r>
            <a:r>
              <a:rPr lang="ro-RO" sz="3000" dirty="0" err="1"/>
              <a:t>brincadeiras</a:t>
            </a:r>
            <a:r>
              <a:rPr lang="ro-RO" sz="3000" dirty="0"/>
              <a:t>, </a:t>
            </a:r>
            <a:r>
              <a:rPr lang="ro-RO" sz="3000" dirty="0" err="1"/>
              <a:t>atividades</a:t>
            </a:r>
            <a:r>
              <a:rPr lang="ro-RO" sz="3000" dirty="0"/>
              <a:t> </a:t>
            </a:r>
            <a:r>
              <a:rPr lang="ro-RO" sz="3000" dirty="0" err="1"/>
              <a:t>simples</a:t>
            </a:r>
            <a:r>
              <a:rPr lang="ro-RO" sz="3000" dirty="0"/>
              <a:t> e da </a:t>
            </a:r>
            <a:r>
              <a:rPr lang="ro-RO" sz="3000" dirty="0" err="1"/>
              <a:t>aprendizagem</a:t>
            </a:r>
            <a:r>
              <a:rPr lang="ro-RO" sz="3000" dirty="0"/>
              <a:t> </a:t>
            </a:r>
            <a:r>
              <a:rPr lang="ro-RO" sz="3000" dirty="0" err="1"/>
              <a:t>em</a:t>
            </a:r>
            <a:r>
              <a:rPr lang="ro-RO" sz="3000" dirty="0"/>
              <a:t> </a:t>
            </a:r>
            <a:r>
              <a:rPr lang="ro-RO" sz="3000" dirty="0" err="1"/>
              <a:t>conjunto</a:t>
            </a:r>
            <a:r>
              <a:rPr lang="ro-RO" sz="3000" dirty="0"/>
              <a:t>, </a:t>
            </a:r>
            <a:r>
              <a:rPr lang="ro-RO" sz="3000" dirty="0" err="1"/>
              <a:t>podemos</a:t>
            </a:r>
            <a:r>
              <a:rPr lang="ro-RO" sz="3000" dirty="0"/>
              <a:t> </a:t>
            </a:r>
            <a:r>
              <a:rPr lang="ro-RO" sz="3000" dirty="0" err="1"/>
              <a:t>ajudá-los</a:t>
            </a:r>
            <a:r>
              <a:rPr lang="ro-RO" sz="3000" dirty="0"/>
              <a:t> a </a:t>
            </a:r>
            <a:r>
              <a:rPr lang="ro-RO" sz="3000" dirty="0" err="1"/>
              <a:t>familiarizar</a:t>
            </a:r>
            <a:r>
              <a:rPr lang="ro-RO" sz="3000" dirty="0"/>
              <a:t>-se </a:t>
            </a:r>
            <a:r>
              <a:rPr lang="ro-RO" sz="3000" dirty="0" err="1"/>
              <a:t>com</a:t>
            </a:r>
            <a:r>
              <a:rPr lang="ro-RO" sz="3000" dirty="0"/>
              <a:t> a casa de Deus e </a:t>
            </a:r>
            <a:r>
              <a:rPr lang="ro-RO" sz="3000" dirty="0" err="1"/>
              <a:t>com</a:t>
            </a:r>
            <a:r>
              <a:rPr lang="ro-RO" sz="3000" dirty="0"/>
              <a:t> a </a:t>
            </a:r>
            <a:r>
              <a:rPr lang="ro-RO" sz="3000" dirty="0" err="1"/>
              <a:t>esperança</a:t>
            </a:r>
            <a:r>
              <a:rPr lang="ro-RO" sz="3000" dirty="0"/>
              <a:t> do </a:t>
            </a:r>
            <a:r>
              <a:rPr lang="ro-RO" sz="3000" dirty="0" err="1"/>
              <a:t>nosso</a:t>
            </a:r>
            <a:r>
              <a:rPr lang="ro-RO" sz="3000" dirty="0"/>
              <a:t> </a:t>
            </a:r>
            <a:r>
              <a:rPr lang="ro-RO" sz="3000" dirty="0" err="1"/>
              <a:t>lar</a:t>
            </a:r>
            <a:r>
              <a:rPr lang="ro-RO" sz="3000" dirty="0"/>
              <a:t> </a:t>
            </a:r>
            <a:r>
              <a:rPr lang="ro-RO" sz="3000" dirty="0" err="1"/>
              <a:t>celestial</a:t>
            </a:r>
            <a:r>
              <a:rPr lang="ro-RO" sz="3000" dirty="0"/>
              <a:t>.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428352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2A003-368C-0E47-5F75-2A74429D7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FD5A1-C254-D9E3-554D-EEC59EFE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4" y="1114425"/>
            <a:ext cx="7300154" cy="994172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MISSÃO ENTRE OS VIZINHOS</a:t>
            </a:r>
            <a:endParaRPr lang="de-DE" sz="3600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871D7781-A307-AED9-A139-71ADEA816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16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15A0FDF4-967A-E549-5971-0C1D16F7E94F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16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86E38-ACCA-4ACA-BB16-4DC25819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8" y="2492896"/>
            <a:ext cx="7305675" cy="3528392"/>
          </a:xfrm>
        </p:spPr>
        <p:txBody>
          <a:bodyPr>
            <a:noAutofit/>
          </a:bodyPr>
          <a:lstStyle/>
          <a:p>
            <a:r>
              <a:rPr lang="ro-RO" sz="2400" dirty="0" err="1"/>
              <a:t>Será</a:t>
            </a:r>
            <a:r>
              <a:rPr lang="ro-RO" sz="2400" dirty="0"/>
              <a:t> </a:t>
            </a:r>
            <a:r>
              <a:rPr lang="ro-RO" sz="2400" dirty="0" err="1"/>
              <a:t>que</a:t>
            </a:r>
            <a:r>
              <a:rPr lang="ro-RO" sz="2400" dirty="0"/>
              <a:t> </a:t>
            </a:r>
            <a:r>
              <a:rPr lang="ro-RO" sz="2400" dirty="0" err="1"/>
              <a:t>temos</a:t>
            </a:r>
            <a:r>
              <a:rPr lang="ro-RO" sz="2400" dirty="0"/>
              <a:t> </a:t>
            </a:r>
            <a:r>
              <a:rPr lang="ro-RO" sz="2400" dirty="0" err="1"/>
              <a:t>uma</a:t>
            </a:r>
            <a:r>
              <a:rPr lang="ro-RO" sz="2400" dirty="0"/>
              <a:t> </a:t>
            </a:r>
            <a:r>
              <a:rPr lang="ro-RO" sz="2400" dirty="0" err="1"/>
              <a:t>relação</a:t>
            </a:r>
            <a:r>
              <a:rPr lang="ro-RO" sz="2400" dirty="0"/>
              <a:t> </a:t>
            </a:r>
            <a:r>
              <a:rPr lang="ro-RO" sz="2400" dirty="0" err="1"/>
              <a:t>significativa</a:t>
            </a:r>
            <a:r>
              <a:rPr lang="ro-RO" sz="2400" dirty="0"/>
              <a:t> </a:t>
            </a:r>
            <a:r>
              <a:rPr lang="ro-RO" sz="2400" dirty="0" err="1"/>
              <a:t>com</a:t>
            </a:r>
            <a:r>
              <a:rPr lang="ro-RO" sz="2400" dirty="0"/>
              <a:t> os </a:t>
            </a:r>
            <a:r>
              <a:rPr lang="ro-RO" sz="2400" dirty="0" err="1"/>
              <a:t>nossos</a:t>
            </a:r>
            <a:r>
              <a:rPr lang="ro-RO" sz="2400" dirty="0"/>
              <a:t> </a:t>
            </a:r>
            <a:r>
              <a:rPr lang="ro-RO" sz="2400" dirty="0" err="1"/>
              <a:t>vizinhos</a:t>
            </a:r>
            <a:r>
              <a:rPr lang="ro-RO" sz="2400" dirty="0"/>
              <a:t> — </a:t>
            </a:r>
            <a:r>
              <a:rPr lang="ro-RO" sz="2400" dirty="0" err="1"/>
              <a:t>uma</a:t>
            </a:r>
            <a:r>
              <a:rPr lang="ro-RO" sz="2400" dirty="0"/>
              <a:t> </a:t>
            </a:r>
            <a:r>
              <a:rPr lang="ro-RO" sz="2400" dirty="0" err="1"/>
              <a:t>relação</a:t>
            </a:r>
            <a:r>
              <a:rPr lang="ro-RO" sz="2400" dirty="0"/>
              <a:t> </a:t>
            </a:r>
            <a:r>
              <a:rPr lang="ro-RO" sz="2400" dirty="0" err="1"/>
              <a:t>que</a:t>
            </a:r>
            <a:r>
              <a:rPr lang="ro-RO" sz="2400" dirty="0"/>
              <a:t> vai </a:t>
            </a:r>
            <a:r>
              <a:rPr lang="ro-RO" sz="2400" dirty="0" err="1"/>
              <a:t>além</a:t>
            </a:r>
            <a:r>
              <a:rPr lang="ro-RO" sz="2400" dirty="0"/>
              <a:t> de </a:t>
            </a:r>
            <a:r>
              <a:rPr lang="ro-RO" sz="2400" dirty="0" err="1"/>
              <a:t>uma</a:t>
            </a:r>
            <a:r>
              <a:rPr lang="ro-RO" sz="2400" dirty="0"/>
              <a:t> </a:t>
            </a:r>
            <a:r>
              <a:rPr lang="ro-RO" sz="2400" dirty="0" err="1"/>
              <a:t>saudação</a:t>
            </a:r>
            <a:r>
              <a:rPr lang="ro-RO" sz="2400" dirty="0"/>
              <a:t> </a:t>
            </a:r>
            <a:r>
              <a:rPr lang="ro-RO" sz="2400" dirty="0" err="1"/>
              <a:t>educada</a:t>
            </a:r>
            <a:r>
              <a:rPr lang="ro-RO" sz="2400" dirty="0"/>
              <a:t>? </a:t>
            </a:r>
            <a:r>
              <a:rPr lang="ro-RO" sz="2400" dirty="0" err="1"/>
              <a:t>Que</a:t>
            </a:r>
            <a:r>
              <a:rPr lang="ro-RO" sz="2400" dirty="0"/>
              <a:t> </a:t>
            </a:r>
            <a:r>
              <a:rPr lang="ro-RO" sz="2400" dirty="0" err="1"/>
              <a:t>bênção</a:t>
            </a:r>
            <a:r>
              <a:rPr lang="ro-RO" sz="2400" dirty="0"/>
              <a:t> </a:t>
            </a:r>
            <a:r>
              <a:rPr lang="ro-RO" sz="2400" dirty="0" err="1"/>
              <a:t>pode</a:t>
            </a:r>
            <a:r>
              <a:rPr lang="ro-RO" sz="2400" dirty="0"/>
              <a:t> ser </a:t>
            </a:r>
            <a:r>
              <a:rPr lang="ro-RO" sz="2400" dirty="0" err="1"/>
              <a:t>quando</a:t>
            </a:r>
            <a:r>
              <a:rPr lang="ro-RO" sz="2400" dirty="0"/>
              <a:t> </a:t>
            </a:r>
            <a:r>
              <a:rPr lang="ro-RO" sz="2400" dirty="0" err="1"/>
              <a:t>eles</a:t>
            </a:r>
            <a:r>
              <a:rPr lang="ro-RO" sz="2400" dirty="0"/>
              <a:t> </a:t>
            </a:r>
            <a:r>
              <a:rPr lang="ro-RO" sz="2400" dirty="0" err="1"/>
              <a:t>conhecem</a:t>
            </a:r>
            <a:r>
              <a:rPr lang="ro-RO" sz="2400" dirty="0"/>
              <a:t> </a:t>
            </a:r>
            <a:r>
              <a:rPr lang="ro-RO" sz="2400" dirty="0" err="1"/>
              <a:t>verdadeiramente</a:t>
            </a:r>
            <a:r>
              <a:rPr lang="ro-RO" sz="2400" dirty="0"/>
              <a:t> </a:t>
            </a:r>
            <a:r>
              <a:rPr lang="ro-RO" sz="2400" dirty="0" err="1"/>
              <a:t>quem</a:t>
            </a:r>
            <a:r>
              <a:rPr lang="ro-RO" sz="2400" dirty="0"/>
              <a:t> </a:t>
            </a:r>
            <a:r>
              <a:rPr lang="ro-RO" sz="2400" dirty="0" err="1"/>
              <a:t>somos</a:t>
            </a:r>
            <a:r>
              <a:rPr lang="ro-RO" sz="2400" dirty="0"/>
              <a:t>, os </a:t>
            </a:r>
            <a:r>
              <a:rPr lang="ro-RO" sz="2400" dirty="0" err="1"/>
              <a:t>valores</a:t>
            </a:r>
            <a:r>
              <a:rPr lang="ro-RO" sz="2400" dirty="0"/>
              <a:t> </a:t>
            </a:r>
            <a:r>
              <a:rPr lang="ro-RO" sz="2400" dirty="0" err="1"/>
              <a:t>pelos</a:t>
            </a:r>
            <a:r>
              <a:rPr lang="ro-RO" sz="2400" dirty="0"/>
              <a:t> </a:t>
            </a:r>
            <a:r>
              <a:rPr lang="ro-RO" sz="2400" dirty="0" err="1"/>
              <a:t>quais</a:t>
            </a:r>
            <a:r>
              <a:rPr lang="ro-RO" sz="2400" dirty="0"/>
              <a:t> </a:t>
            </a:r>
            <a:r>
              <a:rPr lang="ro-RO" sz="2400" dirty="0" err="1"/>
              <a:t>nos</a:t>
            </a:r>
            <a:r>
              <a:rPr lang="ro-RO" sz="2400" dirty="0"/>
              <a:t> </a:t>
            </a:r>
            <a:r>
              <a:rPr lang="ro-RO" sz="2400" dirty="0" err="1"/>
              <a:t>regemos</a:t>
            </a:r>
            <a:r>
              <a:rPr lang="ro-RO" sz="2400" dirty="0"/>
              <a:t> e a </a:t>
            </a:r>
            <a:r>
              <a:rPr lang="ro-RO" sz="2400" dirty="0" err="1"/>
              <a:t>alegria</a:t>
            </a:r>
            <a:r>
              <a:rPr lang="ro-RO" sz="2400" dirty="0"/>
              <a:t> </a:t>
            </a:r>
            <a:r>
              <a:rPr lang="ro-RO" sz="2400" dirty="0" err="1"/>
              <a:t>que</a:t>
            </a:r>
            <a:r>
              <a:rPr lang="ro-RO" sz="2400" dirty="0"/>
              <a:t> </a:t>
            </a:r>
            <a:r>
              <a:rPr lang="ro-RO" sz="2400" dirty="0" err="1"/>
              <a:t>sentimos</a:t>
            </a:r>
            <a:r>
              <a:rPr lang="ro-RO" sz="2400" dirty="0"/>
              <a:t> </a:t>
            </a:r>
            <a:r>
              <a:rPr lang="ro-RO" sz="2400" dirty="0" err="1"/>
              <a:t>ao</a:t>
            </a:r>
            <a:r>
              <a:rPr lang="ro-RO" sz="2400" dirty="0"/>
              <a:t> </a:t>
            </a:r>
            <a:r>
              <a:rPr lang="ro-RO" sz="2400" dirty="0" err="1"/>
              <a:t>antecipar</a:t>
            </a:r>
            <a:r>
              <a:rPr lang="ro-RO" sz="2400" dirty="0"/>
              <a:t> a </a:t>
            </a:r>
            <a:r>
              <a:rPr lang="ro-RO" sz="2400" dirty="0" err="1"/>
              <a:t>nossa</a:t>
            </a:r>
            <a:r>
              <a:rPr lang="ro-RO" sz="2400" dirty="0"/>
              <a:t> Grande </a:t>
            </a:r>
            <a:r>
              <a:rPr lang="ro-RO" sz="2400" dirty="0" err="1"/>
              <a:t>Esperança</a:t>
            </a:r>
            <a:r>
              <a:rPr lang="ro-RO" sz="2400" dirty="0"/>
              <a:t>. </a:t>
            </a:r>
            <a:r>
              <a:rPr lang="ro-RO" sz="2400" dirty="0" err="1"/>
              <a:t>Construir</a:t>
            </a:r>
            <a:r>
              <a:rPr lang="ro-RO" sz="2400" dirty="0"/>
              <a:t> </a:t>
            </a:r>
            <a:r>
              <a:rPr lang="ro-RO" sz="2400" dirty="0" err="1"/>
              <a:t>uma</a:t>
            </a:r>
            <a:r>
              <a:rPr lang="ro-RO" sz="2400" dirty="0"/>
              <a:t> </a:t>
            </a:r>
            <a:r>
              <a:rPr lang="ro-RO" sz="2400" dirty="0" err="1"/>
              <a:t>ligação</a:t>
            </a:r>
            <a:r>
              <a:rPr lang="ro-RO" sz="2400" dirty="0"/>
              <a:t> </a:t>
            </a:r>
            <a:r>
              <a:rPr lang="ro-RO" sz="2400" dirty="0" err="1"/>
              <a:t>verdadeira</a:t>
            </a:r>
            <a:r>
              <a:rPr lang="ro-RO" sz="2400" dirty="0"/>
              <a:t> </a:t>
            </a:r>
            <a:r>
              <a:rPr lang="ro-RO" sz="2400" dirty="0" err="1"/>
              <a:t>abre</a:t>
            </a:r>
            <a:r>
              <a:rPr lang="ro-RO" sz="2400" dirty="0"/>
              <a:t> a porta </a:t>
            </a:r>
            <a:r>
              <a:rPr lang="ro-RO" sz="2400" dirty="0" err="1"/>
              <a:t>à</a:t>
            </a:r>
            <a:r>
              <a:rPr lang="ro-RO" sz="2400" dirty="0"/>
              <a:t> </a:t>
            </a:r>
            <a:r>
              <a:rPr lang="ro-RO" sz="2400" dirty="0" err="1"/>
              <a:t>bondade</a:t>
            </a:r>
            <a:r>
              <a:rPr lang="ro-RO" sz="2400" dirty="0"/>
              <a:t>, </a:t>
            </a:r>
            <a:r>
              <a:rPr lang="ro-RO" sz="2400" dirty="0" err="1"/>
              <a:t>à</a:t>
            </a:r>
            <a:r>
              <a:rPr lang="ro-RO" sz="2400" dirty="0"/>
              <a:t> </a:t>
            </a:r>
            <a:r>
              <a:rPr lang="ro-RO" sz="2400" dirty="0" err="1"/>
              <a:t>compreensão</a:t>
            </a:r>
            <a:r>
              <a:rPr lang="ro-RO" sz="2400" dirty="0"/>
              <a:t> e </a:t>
            </a:r>
            <a:r>
              <a:rPr lang="ro-RO" sz="2400" dirty="0" err="1"/>
              <a:t>ao</a:t>
            </a:r>
            <a:r>
              <a:rPr lang="ro-RO" sz="2400" dirty="0"/>
              <a:t> </a:t>
            </a:r>
            <a:r>
              <a:rPr lang="ro-RO" sz="2400" dirty="0" err="1"/>
              <a:t>encorajamento</a:t>
            </a:r>
            <a:r>
              <a:rPr lang="ro-RO" sz="2400" dirty="0"/>
              <a:t> </a:t>
            </a:r>
            <a:r>
              <a:rPr lang="ro-RO" sz="2400" dirty="0" err="1"/>
              <a:t>mútuo</a:t>
            </a:r>
            <a:r>
              <a:rPr lang="ro-RO" sz="2400" dirty="0"/>
              <a:t>.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838161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00B46-B65F-F1DF-6E19-D2A3430E4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7C2F3-04FB-F84B-D69B-D25785C3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4" y="1114425"/>
            <a:ext cx="7300154" cy="994172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MISSÃO PARA O REINO DE DEUS</a:t>
            </a:r>
            <a:endParaRPr lang="de-DE" sz="3600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C454BFE0-CB09-71A7-6B89-256C4FA82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17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03CC2A7-9041-CEAA-D776-FD1E72FF85EC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17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0B3731-47E5-B4EC-9A94-6FFA99283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8" y="2276872"/>
            <a:ext cx="7305675" cy="3744416"/>
          </a:xfrm>
        </p:spPr>
        <p:txBody>
          <a:bodyPr>
            <a:normAutofit/>
          </a:bodyPr>
          <a:lstStyle/>
          <a:p>
            <a:r>
              <a:rPr lang="ro-RO" sz="2400" dirty="0"/>
              <a:t>A </a:t>
            </a:r>
            <a:r>
              <a:rPr lang="ro-RO" sz="2400" dirty="0" err="1"/>
              <a:t>educação</a:t>
            </a:r>
            <a:r>
              <a:rPr lang="ro-RO" sz="2400" dirty="0"/>
              <a:t> de </a:t>
            </a:r>
            <a:r>
              <a:rPr lang="ro-RO" sz="2400" dirty="0" err="1"/>
              <a:t>uma</a:t>
            </a:r>
            <a:r>
              <a:rPr lang="ro-RO" sz="2400" dirty="0"/>
              <a:t> </a:t>
            </a:r>
            <a:r>
              <a:rPr lang="ro-RO" sz="2400" dirty="0" err="1"/>
              <a:t>criança</a:t>
            </a:r>
            <a:r>
              <a:rPr lang="ro-RO" sz="2400" dirty="0"/>
              <a:t> </a:t>
            </a:r>
            <a:r>
              <a:rPr lang="ro-RO" sz="2400" dirty="0" err="1"/>
              <a:t>judia</a:t>
            </a:r>
            <a:r>
              <a:rPr lang="ro-RO" sz="2400" dirty="0"/>
              <a:t> </a:t>
            </a:r>
            <a:r>
              <a:rPr lang="ro-RO" sz="2400" dirty="0" err="1"/>
              <a:t>implicava</a:t>
            </a:r>
            <a:r>
              <a:rPr lang="ro-RO" sz="2400" dirty="0"/>
              <a:t> </a:t>
            </a:r>
            <a:r>
              <a:rPr lang="ro-RO" sz="2400" dirty="0" err="1"/>
              <a:t>ensinar-lhe</a:t>
            </a:r>
            <a:r>
              <a:rPr lang="ro-RO" sz="2400" dirty="0"/>
              <a:t> </a:t>
            </a:r>
            <a:r>
              <a:rPr lang="ro-RO" sz="2400" dirty="0" err="1"/>
              <a:t>constantemente</a:t>
            </a:r>
            <a:r>
              <a:rPr lang="ro-RO" sz="2400" dirty="0"/>
              <a:t> sobre a </a:t>
            </a:r>
            <a:r>
              <a:rPr lang="ro-RO" sz="2400" dirty="0" err="1"/>
              <a:t>grandeza</a:t>
            </a:r>
            <a:r>
              <a:rPr lang="ro-RO" sz="2400" dirty="0"/>
              <a:t> de Deus, sobre a </a:t>
            </a:r>
            <a:r>
              <a:rPr lang="ro-RO" sz="2400" dirty="0" err="1"/>
              <a:t>relação</a:t>
            </a:r>
            <a:r>
              <a:rPr lang="ro-RO" sz="2400" dirty="0"/>
              <a:t> </a:t>
            </a:r>
            <a:r>
              <a:rPr lang="ro-RO" sz="2400" dirty="0" err="1"/>
              <a:t>dela</a:t>
            </a:r>
            <a:r>
              <a:rPr lang="ro-RO" sz="2400" dirty="0"/>
              <a:t> </a:t>
            </a:r>
            <a:r>
              <a:rPr lang="ro-RO" sz="2400" dirty="0" err="1"/>
              <a:t>com</a:t>
            </a:r>
            <a:r>
              <a:rPr lang="ro-RO" sz="2400" dirty="0"/>
              <a:t> Ele </a:t>
            </a:r>
            <a:r>
              <a:rPr lang="ro-RO" sz="2400" dirty="0" err="1"/>
              <a:t>através</a:t>
            </a:r>
            <a:r>
              <a:rPr lang="ro-RO" sz="2400" dirty="0"/>
              <a:t> da </a:t>
            </a:r>
            <a:r>
              <a:rPr lang="ro-RO" sz="2400" dirty="0" err="1"/>
              <a:t>adoração</a:t>
            </a:r>
            <a:r>
              <a:rPr lang="ro-RO" sz="2400" dirty="0"/>
              <a:t> e da vida </a:t>
            </a:r>
            <a:r>
              <a:rPr lang="ro-RO" sz="2400" dirty="0" err="1"/>
              <a:t>prática</a:t>
            </a:r>
            <a:r>
              <a:rPr lang="ro-RO" sz="2400" dirty="0"/>
              <a:t>. </a:t>
            </a:r>
            <a:r>
              <a:rPr lang="ro-RO" altLang="ro-RO" sz="2400" dirty="0"/>
              <a:t> </a:t>
            </a:r>
          </a:p>
          <a:p>
            <a:r>
              <a:rPr lang="ro-RO" sz="2400" dirty="0" err="1"/>
              <a:t>Em</a:t>
            </a:r>
            <a:r>
              <a:rPr lang="ro-RO" sz="2400" dirty="0"/>
              <a:t> </a:t>
            </a:r>
            <a:r>
              <a:rPr lang="ro-RO" sz="2400" dirty="0" err="1"/>
              <a:t>apenas</a:t>
            </a:r>
            <a:r>
              <a:rPr lang="ro-RO" sz="2400" dirty="0"/>
              <a:t> sete </a:t>
            </a:r>
            <a:r>
              <a:rPr lang="ro-RO" sz="2400" dirty="0" err="1"/>
              <a:t>anos</a:t>
            </a:r>
            <a:r>
              <a:rPr lang="ro-RO" sz="2400" dirty="0"/>
              <a:t>, o </a:t>
            </a:r>
            <a:r>
              <a:rPr lang="ro-RO" sz="2400" dirty="0" err="1"/>
              <a:t>pequeno</a:t>
            </a:r>
            <a:r>
              <a:rPr lang="ro-RO" sz="2400" dirty="0"/>
              <a:t> </a:t>
            </a:r>
            <a:r>
              <a:rPr lang="ro-RO" sz="2400" dirty="0" err="1"/>
              <a:t>príncipe</a:t>
            </a:r>
            <a:r>
              <a:rPr lang="ro-RO" sz="2400" dirty="0"/>
              <a:t> </a:t>
            </a:r>
            <a:r>
              <a:rPr lang="ro-RO" sz="2400" dirty="0" err="1"/>
              <a:t>dominou</a:t>
            </a:r>
            <a:r>
              <a:rPr lang="ro-RO" sz="2400" dirty="0"/>
              <a:t> </a:t>
            </a:r>
            <a:r>
              <a:rPr lang="ro-RO" sz="2400" dirty="0" err="1"/>
              <a:t>todas</a:t>
            </a:r>
            <a:r>
              <a:rPr lang="ro-RO" sz="2400" dirty="0"/>
              <a:t> as </a:t>
            </a:r>
            <a:r>
              <a:rPr lang="ro-RO" sz="2400" dirty="0" err="1"/>
              <a:t>verdades</a:t>
            </a:r>
            <a:r>
              <a:rPr lang="ro-RO" sz="2400" dirty="0"/>
              <a:t> </a:t>
            </a:r>
            <a:r>
              <a:rPr lang="ro-RO" sz="2400" dirty="0" err="1"/>
              <a:t>necessárias</a:t>
            </a:r>
            <a:r>
              <a:rPr lang="ro-RO" sz="2400" dirty="0"/>
              <a:t> para o </a:t>
            </a:r>
            <a:r>
              <a:rPr lang="ro-RO" sz="2400" dirty="0" err="1"/>
              <a:t>qualificar</a:t>
            </a:r>
            <a:r>
              <a:rPr lang="ro-RO" sz="2400" dirty="0"/>
              <a:t> para ser </a:t>
            </a:r>
            <a:r>
              <a:rPr lang="ro-RO" sz="2400" dirty="0" err="1"/>
              <a:t>um</a:t>
            </a:r>
            <a:r>
              <a:rPr lang="ro-RO" sz="2400" dirty="0"/>
              <a:t> </a:t>
            </a:r>
            <a:r>
              <a:rPr lang="ro-RO" sz="2400" dirty="0" err="1"/>
              <a:t>rei</a:t>
            </a:r>
            <a:r>
              <a:rPr lang="pt-PT" sz="2400" dirty="0"/>
              <a:t> </a:t>
            </a:r>
            <a:r>
              <a:rPr lang="ro-RO" altLang="ro-RO" sz="2400" dirty="0"/>
              <a:t>... </a:t>
            </a:r>
            <a:endParaRPr lang="de-DE" altLang="ro-RO" sz="2400" dirty="0"/>
          </a:p>
          <a:p>
            <a:r>
              <a:rPr lang="ro-RO" sz="2400" dirty="0" err="1"/>
              <a:t>fiel</a:t>
            </a:r>
            <a:r>
              <a:rPr lang="ro-RO" sz="2400" dirty="0"/>
              <a:t> a Deus e </a:t>
            </a:r>
            <a:r>
              <a:rPr lang="ro-RO" sz="2400" dirty="0" err="1"/>
              <a:t>aos</a:t>
            </a:r>
            <a:r>
              <a:rPr lang="ro-RO" sz="2400" dirty="0"/>
              <a:t> </a:t>
            </a:r>
            <a:r>
              <a:rPr lang="ro-RO" sz="2400" dirty="0" err="1"/>
              <a:t>Seus</a:t>
            </a:r>
            <a:r>
              <a:rPr lang="ro-RO" sz="2400" dirty="0"/>
              <a:t> </a:t>
            </a:r>
            <a:r>
              <a:rPr lang="ro-RO" sz="2400" dirty="0" err="1"/>
              <a:t>desígnios</a:t>
            </a:r>
            <a:r>
              <a:rPr lang="ro-RO" sz="2400" dirty="0"/>
              <a:t> para o Seu </a:t>
            </a:r>
            <a:r>
              <a:rPr lang="ro-RO" sz="2400" dirty="0" err="1"/>
              <a:t>povo</a:t>
            </a:r>
            <a:r>
              <a:rPr lang="ro-RO" sz="2400" dirty="0"/>
              <a:t>.</a:t>
            </a:r>
            <a:r>
              <a:rPr lang="pt-PT" sz="2400" dirty="0"/>
              <a:t> </a:t>
            </a:r>
            <a:endParaRPr lang="ro-RO" altLang="ro-RO" sz="2400" dirty="0"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2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1E49C-EF65-1D6B-2F7C-95FA878A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7DCDF-51DB-E5C0-1360-FF027E14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1131094"/>
            <a:ext cx="7300154" cy="994172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CH" sz="3600" b="1" dirty="0"/>
              <a:t>JEOSEBA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75F4B833-552A-C8B9-7E09-832822955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18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C985174-357A-5A8F-7B49-80458C513DA3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18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298491-3CB5-06F1-BA87-AE5C86C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506663"/>
            <a:ext cx="7305675" cy="3082578"/>
          </a:xfrm>
        </p:spPr>
        <p:txBody>
          <a:bodyPr>
            <a:normAutofit fontScale="92500"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o-RO" sz="2800" dirty="0" err="1"/>
              <a:t>Assim</a:t>
            </a:r>
            <a:r>
              <a:rPr lang="ro-RO" sz="2800" dirty="0"/>
              <a:t>, </a:t>
            </a:r>
            <a:r>
              <a:rPr lang="ro-RO" sz="2800" dirty="0" err="1"/>
              <a:t>Jeoseba</a:t>
            </a:r>
            <a:r>
              <a:rPr lang="ro-RO" sz="2800" dirty="0"/>
              <a:t>, </a:t>
            </a:r>
            <a:r>
              <a:rPr lang="ro-RO" sz="2800" dirty="0" err="1"/>
              <a:t>filha</a:t>
            </a:r>
            <a:r>
              <a:rPr lang="ro-RO" sz="2800" dirty="0"/>
              <a:t> do </a:t>
            </a:r>
            <a:r>
              <a:rPr lang="ro-RO" sz="2800" dirty="0" err="1"/>
              <a:t>rei</a:t>
            </a:r>
            <a:r>
              <a:rPr lang="ro-RO" sz="2800" dirty="0"/>
              <a:t> </a:t>
            </a:r>
            <a:r>
              <a:rPr lang="ro-RO" sz="2800" dirty="0" err="1"/>
              <a:t>Jeorão</a:t>
            </a:r>
            <a:r>
              <a:rPr lang="ro-RO" sz="2800" dirty="0"/>
              <a:t>, </a:t>
            </a:r>
            <a:r>
              <a:rPr lang="ro-RO" sz="2800" dirty="0" err="1"/>
              <a:t>esposa</a:t>
            </a:r>
            <a:r>
              <a:rPr lang="ro-RO" sz="2800" dirty="0"/>
              <a:t> do </a:t>
            </a:r>
            <a:r>
              <a:rPr lang="ro-RO" sz="2800" dirty="0" err="1"/>
              <a:t>sacerdote</a:t>
            </a:r>
            <a:r>
              <a:rPr lang="ro-RO" sz="2800" dirty="0"/>
              <a:t> </a:t>
            </a:r>
            <a:r>
              <a:rPr lang="ro-RO" sz="2800" dirty="0" err="1"/>
              <a:t>Joiada</a:t>
            </a:r>
            <a:r>
              <a:rPr lang="ro-RO" sz="2800" dirty="0"/>
              <a:t> e </a:t>
            </a:r>
            <a:r>
              <a:rPr lang="ro-RO" sz="2800" dirty="0" err="1"/>
              <a:t>irmã</a:t>
            </a:r>
            <a:r>
              <a:rPr lang="ro-RO" sz="2800" dirty="0"/>
              <a:t> de </a:t>
            </a:r>
            <a:r>
              <a:rPr lang="ro-RO" sz="2800" dirty="0" err="1"/>
              <a:t>Acazias</a:t>
            </a:r>
            <a:r>
              <a:rPr lang="ro-RO" sz="2800" dirty="0"/>
              <a:t>, </a:t>
            </a:r>
            <a:r>
              <a:rPr lang="ro-RO" sz="2800" dirty="0" err="1"/>
              <a:t>escondeu</a:t>
            </a:r>
            <a:r>
              <a:rPr lang="ro-RO" sz="2800" dirty="0"/>
              <a:t>-o de </a:t>
            </a:r>
            <a:r>
              <a:rPr lang="ro-RO" sz="2800" dirty="0" err="1"/>
              <a:t>Atalia</a:t>
            </a:r>
            <a:r>
              <a:rPr lang="ro-RO" sz="2800" dirty="0"/>
              <a:t>, para </a:t>
            </a:r>
            <a:r>
              <a:rPr lang="ro-RO" sz="2800" dirty="0" err="1"/>
              <a:t>que</a:t>
            </a:r>
            <a:r>
              <a:rPr lang="ro-RO" sz="2800" dirty="0"/>
              <a:t> </a:t>
            </a:r>
            <a:r>
              <a:rPr lang="ro-RO" sz="2800" dirty="0" err="1"/>
              <a:t>ela</a:t>
            </a:r>
            <a:r>
              <a:rPr lang="ro-RO" sz="2800" dirty="0"/>
              <a:t> </a:t>
            </a:r>
            <a:r>
              <a:rPr lang="ro-RO" sz="2800" dirty="0" err="1"/>
              <a:t>não</a:t>
            </a:r>
            <a:r>
              <a:rPr lang="ro-RO" sz="2800" dirty="0"/>
              <a:t> o </a:t>
            </a:r>
            <a:r>
              <a:rPr lang="ro-RO" sz="2800" dirty="0" err="1"/>
              <a:t>matasse</a:t>
            </a:r>
            <a:r>
              <a:rPr lang="ro-RO" sz="2800" dirty="0"/>
              <a:t>.</a:t>
            </a:r>
            <a:r>
              <a:rPr lang="pt-PT" sz="2800" dirty="0"/>
              <a:t> </a:t>
            </a:r>
            <a:r>
              <a:rPr lang="de-DE" sz="2800" dirty="0">
                <a:ea typeface="Calibri" panose="020F0502020204030204" pitchFamily="34" charset="0"/>
                <a:cs typeface="Times New Roman" panose="02020603050405020304" pitchFamily="18" charset="0"/>
              </a:rPr>
              <a:t>										  </a:t>
            </a:r>
            <a:r>
              <a:rPr lang="ro-RO" sz="2800" dirty="0"/>
              <a:t>2 </a:t>
            </a:r>
            <a:r>
              <a:rPr lang="ro-RO" sz="2800" dirty="0" err="1"/>
              <a:t>Crónicas</a:t>
            </a:r>
            <a:r>
              <a:rPr lang="ro-RO" sz="2800" dirty="0"/>
              <a:t> 22:11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de-DE" altLang="ro-RO" sz="2800" dirty="0"/>
              <a:t>A </a:t>
            </a:r>
            <a:r>
              <a:rPr lang="de-DE" altLang="ro-RO" sz="2800" dirty="0" err="1"/>
              <a:t>esposa</a:t>
            </a:r>
            <a:r>
              <a:rPr lang="de-DE" altLang="ro-RO" sz="2800" dirty="0"/>
              <a:t> do </a:t>
            </a:r>
            <a:r>
              <a:rPr lang="de-DE" altLang="ro-RO" sz="2800" dirty="0" err="1"/>
              <a:t>sacerdote</a:t>
            </a:r>
            <a:r>
              <a:rPr lang="de-DE" altLang="ro-RO" sz="2800" dirty="0"/>
              <a:t> </a:t>
            </a:r>
            <a:r>
              <a:rPr lang="de-DE" altLang="ro-RO" sz="2800" dirty="0" err="1"/>
              <a:t>Joiada</a:t>
            </a:r>
            <a:r>
              <a:rPr lang="de-DE" altLang="ro-RO" sz="2800" dirty="0"/>
              <a:t> </a:t>
            </a:r>
            <a:r>
              <a:rPr lang="ro-RO" altLang="ro-RO" sz="2800" dirty="0"/>
              <a:t>— </a:t>
            </a:r>
            <a:r>
              <a:rPr lang="ro-RO" altLang="ro-RO" sz="2800" dirty="0" err="1"/>
              <a:t>escolhee</a:t>
            </a:r>
            <a:r>
              <a:rPr lang="ro-RO" altLang="ro-RO" sz="2800" dirty="0"/>
              <a:t> </a:t>
            </a:r>
            <a:r>
              <a:rPr lang="ro-RO" altLang="ro-RO" sz="2800" dirty="0" err="1"/>
              <a:t>lutar</a:t>
            </a:r>
            <a:r>
              <a:rPr lang="ro-RO" altLang="ro-RO" sz="2800" dirty="0"/>
              <a:t> por Deus e </a:t>
            </a:r>
            <a:r>
              <a:rPr lang="ro-RO" altLang="ro-RO" sz="2800" dirty="0" err="1"/>
              <a:t>pela</a:t>
            </a:r>
            <a:r>
              <a:rPr lang="ro-RO" altLang="ro-RO" sz="2800" dirty="0"/>
              <a:t> </a:t>
            </a:r>
            <a:r>
              <a:rPr lang="ro-RO" altLang="ro-RO" sz="2800" dirty="0" err="1"/>
              <a:t>continuidade</a:t>
            </a:r>
            <a:r>
              <a:rPr lang="ro-RO" altLang="ro-RO" sz="2800" dirty="0"/>
              <a:t> do </a:t>
            </a:r>
            <a:r>
              <a:rPr lang="ro-RO" altLang="ro-RO" sz="2800" dirty="0" err="1"/>
              <a:t>plano</a:t>
            </a:r>
            <a:r>
              <a:rPr lang="ro-RO" altLang="ro-RO" sz="2800" dirty="0"/>
              <a:t> da </a:t>
            </a:r>
            <a:r>
              <a:rPr lang="ro-RO" altLang="ro-RO" sz="2800" dirty="0" err="1"/>
              <a:t>redenção</a:t>
            </a:r>
            <a:r>
              <a:rPr lang="ro-RO" altLang="ro-RO" sz="2800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o-RO" altLang="ro-RO" sz="24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18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BA41C-BBC9-8BCD-9812-F42FB608B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6CF42-E789-5361-EFF9-8BAD12E9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1131094"/>
            <a:ext cx="7300154" cy="994172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ATIVA NO PLANO DA REDENÇÃO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C5DA33CA-0B38-4D51-5DB1-B882E0128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19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BB4F29D-BC92-0830-AE00-BCE1C319A2B6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19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2F4F99-274B-15C1-6FA1-2FD69DEE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506663"/>
            <a:ext cx="7305675" cy="3082578"/>
          </a:xfrm>
        </p:spPr>
        <p:txBody>
          <a:bodyPr>
            <a:normAutofit fontScale="92500"/>
          </a:bodyPr>
          <a:lstStyle/>
          <a:p>
            <a:r>
              <a:rPr lang="ro-RO" sz="3200" dirty="0"/>
              <a:t>O </a:t>
            </a:r>
            <a:r>
              <a:rPr lang="ro-RO" sz="3200" dirty="0" err="1"/>
              <a:t>cetro</a:t>
            </a:r>
            <a:r>
              <a:rPr lang="ro-RO" sz="3200" dirty="0"/>
              <a:t> </a:t>
            </a:r>
            <a:r>
              <a:rPr lang="ro-RO" sz="3200" dirty="0" err="1"/>
              <a:t>não</a:t>
            </a:r>
            <a:r>
              <a:rPr lang="ro-RO" sz="3200" dirty="0"/>
              <a:t> se </a:t>
            </a:r>
            <a:r>
              <a:rPr lang="ro-RO" sz="3200" dirty="0" err="1"/>
              <a:t>afastará</a:t>
            </a:r>
            <a:r>
              <a:rPr lang="ro-RO" sz="3200" dirty="0"/>
              <a:t> de </a:t>
            </a:r>
            <a:r>
              <a:rPr lang="ro-RO" sz="3200" dirty="0" err="1"/>
              <a:t>Judá</a:t>
            </a:r>
            <a:r>
              <a:rPr lang="ro-RO" sz="3200" dirty="0"/>
              <a:t>, </a:t>
            </a:r>
            <a:r>
              <a:rPr lang="ro-RO" sz="3200" dirty="0" err="1"/>
              <a:t>nem</a:t>
            </a:r>
            <a:r>
              <a:rPr lang="ro-RO" sz="3200" dirty="0"/>
              <a:t> o </a:t>
            </a:r>
            <a:r>
              <a:rPr lang="ro-RO" sz="3200" dirty="0" err="1"/>
              <a:t>bastão</a:t>
            </a:r>
            <a:r>
              <a:rPr lang="ro-RO" sz="3200" dirty="0"/>
              <a:t> de comando de </a:t>
            </a:r>
            <a:r>
              <a:rPr lang="ro-RO" sz="3200" dirty="0" err="1"/>
              <a:t>entre</a:t>
            </a:r>
            <a:r>
              <a:rPr lang="ro-RO" sz="3200" dirty="0"/>
              <a:t> os </a:t>
            </a:r>
            <a:r>
              <a:rPr lang="ro-RO" sz="3200" dirty="0" err="1"/>
              <a:t>seus</a:t>
            </a:r>
            <a:r>
              <a:rPr lang="ro-RO" sz="3200" dirty="0"/>
              <a:t> </a:t>
            </a:r>
            <a:r>
              <a:rPr lang="ro-RO" sz="3200" dirty="0" err="1"/>
              <a:t>pés</a:t>
            </a:r>
            <a:r>
              <a:rPr lang="ro-RO" sz="3200" dirty="0"/>
              <a:t>, </a:t>
            </a:r>
            <a:r>
              <a:rPr lang="ro-RO" sz="3200" dirty="0" err="1"/>
              <a:t>até</a:t>
            </a:r>
            <a:r>
              <a:rPr lang="ro-RO" sz="3200" dirty="0"/>
              <a:t> </a:t>
            </a:r>
            <a:r>
              <a:rPr lang="ro-RO" sz="3200" dirty="0" err="1"/>
              <a:t>que</a:t>
            </a:r>
            <a:r>
              <a:rPr lang="ro-RO" sz="3200" dirty="0"/>
              <a:t> </a:t>
            </a:r>
            <a:r>
              <a:rPr lang="ro-RO" sz="3200" dirty="0" err="1"/>
              <a:t>venha</a:t>
            </a:r>
            <a:r>
              <a:rPr lang="ro-RO" sz="3200" dirty="0"/>
              <a:t> </a:t>
            </a:r>
            <a:r>
              <a:rPr lang="ro-RO" sz="3200" dirty="0" err="1"/>
              <a:t>Siló</a:t>
            </a:r>
            <a:r>
              <a:rPr lang="ro-RO" sz="3200" dirty="0"/>
              <a:t> (ou </a:t>
            </a:r>
            <a:r>
              <a:rPr lang="ro-RO" sz="3200" dirty="0" err="1"/>
              <a:t>seja</a:t>
            </a:r>
            <a:r>
              <a:rPr lang="ro-RO" sz="3200" dirty="0"/>
              <a:t>, o </a:t>
            </a:r>
            <a:r>
              <a:rPr lang="ro-RO" sz="3200" dirty="0" err="1"/>
              <a:t>Messias</a:t>
            </a:r>
            <a:r>
              <a:rPr lang="ro-RO" sz="3200" dirty="0"/>
              <a:t>) e a ele as </a:t>
            </a:r>
            <a:r>
              <a:rPr lang="ro-RO" sz="3200" dirty="0" err="1"/>
              <a:t>nações</a:t>
            </a:r>
            <a:r>
              <a:rPr lang="ro-RO" sz="3200" dirty="0"/>
              <a:t> </a:t>
            </a:r>
            <a:r>
              <a:rPr lang="ro-RO" sz="3200" dirty="0" err="1"/>
              <a:t>obedecerão</a:t>
            </a:r>
            <a:r>
              <a:rPr lang="ro-RO" sz="3200" dirty="0"/>
              <a:t>.</a:t>
            </a:r>
            <a:r>
              <a:rPr lang="pt-PT" sz="3200" dirty="0"/>
              <a:t> </a:t>
            </a:r>
            <a:endParaRPr lang="de-CH" altLang="ro-RO" sz="3200" i="1" dirty="0"/>
          </a:p>
          <a:p>
            <a:pPr algn="ctr"/>
            <a:r>
              <a:rPr lang="ro-RO" altLang="ro-RO" sz="3200" i="1" dirty="0"/>
              <a:t>			</a:t>
            </a:r>
            <a:r>
              <a:rPr lang="de-DE" altLang="ro-RO" sz="3200" dirty="0"/>
              <a:t>                                  </a:t>
            </a:r>
            <a:r>
              <a:rPr lang="ro-RO" altLang="ro-RO" sz="3200" dirty="0" err="1"/>
              <a:t>Génesis</a:t>
            </a:r>
            <a:r>
              <a:rPr lang="ro-RO" altLang="ro-RO" sz="3200" dirty="0"/>
              <a:t> 49:10</a:t>
            </a:r>
            <a:endParaRPr lang="ro-RO" altLang="ro-RO" sz="3200" dirty="0"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0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91794-986C-4679-93EA-5F3C3EE6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1131094"/>
            <a:ext cx="7300154" cy="994172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ro-RO" sz="3600" b="1" dirty="0">
                <a:ea typeface="Noto Sans" panose="020B0502040504020204" pitchFamily="34" charset="0"/>
                <a:cs typeface="Noto Sans" panose="020B0502040504020204" pitchFamily="34" charset="0"/>
              </a:rPr>
              <a:t>ATALIA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253F77DE-9A00-003D-3E35-AA011DA6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2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AD73156-2390-BB42-48B5-818ECA165475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2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32D443-037C-5FFD-8309-1023111FC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506663"/>
            <a:ext cx="7305675" cy="2508250"/>
          </a:xfrm>
        </p:spPr>
        <p:txBody>
          <a:bodyPr>
            <a:normAutofit fontScale="92500" lnSpcReduction="10000"/>
          </a:bodyPr>
          <a:lstStyle/>
          <a:p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Vendo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pois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Atália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mãe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 de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Acazias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vendo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que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 o seu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filho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 era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morto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levantou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-se e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destruiu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toda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 a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semente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 real da casa de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Judá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.</a:t>
            </a:r>
            <a:r>
              <a:rPr lang="pt-PT" sz="3200" dirty="0"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de-DE" alt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						</a:t>
            </a:r>
          </a:p>
          <a:p>
            <a:r>
              <a:rPr lang="de-DE" altLang="ro-RO" sz="3200" i="1" dirty="0">
                <a:ea typeface="Noto Serif" panose="02020600060500020200" pitchFamily="18" charset="0"/>
                <a:cs typeface="Noto Serif" panose="02020600060500020200" pitchFamily="18" charset="0"/>
              </a:rPr>
              <a:t>						</a:t>
            </a:r>
            <a:r>
              <a:rPr lang="ro-RO" altLang="ro-RO" sz="3200" i="1" dirty="0">
                <a:ea typeface="Noto Serif" panose="02020600060500020200" pitchFamily="18" charset="0"/>
                <a:cs typeface="Noto Serif" panose="02020600060500020200" pitchFamily="18" charset="0"/>
              </a:rPr>
              <a:t>2 </a:t>
            </a:r>
            <a:r>
              <a:rPr lang="ro-RO" altLang="ro-RO" sz="3200" i="1" dirty="0" err="1">
                <a:ea typeface="Noto Serif" panose="02020600060500020200" pitchFamily="18" charset="0"/>
                <a:cs typeface="Noto Serif" panose="02020600060500020200" pitchFamily="18" charset="0"/>
              </a:rPr>
              <a:t>Crónicas</a:t>
            </a:r>
            <a:r>
              <a:rPr lang="ro-RO" altLang="ro-RO" sz="3200" i="1" dirty="0">
                <a:ea typeface="Noto Serif" panose="02020600060500020200" pitchFamily="18" charset="0"/>
                <a:cs typeface="Noto Serif" panose="02020600060500020200" pitchFamily="18" charset="0"/>
              </a:rPr>
              <a:t> 22:10</a:t>
            </a:r>
            <a:endParaRPr lang="en-US" altLang="ro-RO" sz="4000" dirty="0"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2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44848-15DC-2771-C245-18DC27D88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F1EBC-6A19-112C-1532-F0C30E98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1131094"/>
            <a:ext cx="7300154" cy="994172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MISSÃO PELO REINO DE DEUS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1DE8A26C-A005-2E8C-0779-65FCC7299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20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280CCFB-B384-A5C2-2A1A-DD4C249386D8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20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864C65-934E-C90A-CBB3-38E40C14A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506663"/>
            <a:ext cx="7305675" cy="3082578"/>
          </a:xfrm>
        </p:spPr>
        <p:txBody>
          <a:bodyPr>
            <a:noAutofit/>
          </a:bodyPr>
          <a:lstStyle/>
          <a:p>
            <a:r>
              <a:rPr lang="ro-RO" sz="2400" dirty="0" err="1"/>
              <a:t>Estão</a:t>
            </a:r>
            <a:r>
              <a:rPr lang="ro-RO" sz="2400" dirty="0"/>
              <a:t> a </a:t>
            </a:r>
            <a:r>
              <a:rPr lang="ro-RO" sz="2400" dirty="0" err="1"/>
              <a:t>explorar</a:t>
            </a:r>
            <a:r>
              <a:rPr lang="ro-RO" sz="2400" dirty="0"/>
              <a:t> </a:t>
            </a:r>
            <a:r>
              <a:rPr lang="ro-RO" sz="2400" dirty="0" err="1"/>
              <a:t>em</a:t>
            </a:r>
            <a:r>
              <a:rPr lang="ro-RO" sz="2400" dirty="0"/>
              <a:t> </a:t>
            </a:r>
            <a:r>
              <a:rPr lang="ro-RO" sz="2400" dirty="0" err="1"/>
              <a:t>conjunto</a:t>
            </a:r>
            <a:r>
              <a:rPr lang="ro-RO" sz="2400" dirty="0"/>
              <a:t> </a:t>
            </a:r>
            <a:r>
              <a:rPr lang="ro-RO" sz="2400" dirty="0" err="1"/>
              <a:t>olindo</a:t>
            </a:r>
            <a:r>
              <a:rPr lang="ro-RO" sz="2400" dirty="0"/>
              <a:t> </a:t>
            </a:r>
            <a:r>
              <a:rPr lang="ro-RO" sz="2400" dirty="0" err="1"/>
              <a:t>plano</a:t>
            </a:r>
            <a:r>
              <a:rPr lang="ro-RO" sz="2400" dirty="0"/>
              <a:t> da </a:t>
            </a:r>
            <a:r>
              <a:rPr lang="ro-RO" sz="2400" dirty="0" err="1"/>
              <a:t>redenção</a:t>
            </a:r>
            <a:r>
              <a:rPr lang="ro-RO" sz="2400" dirty="0"/>
              <a:t> e a </a:t>
            </a:r>
            <a:r>
              <a:rPr lang="ro-RO" sz="2400" dirty="0" err="1"/>
              <a:t>ajudá-los</a:t>
            </a:r>
            <a:r>
              <a:rPr lang="ro-RO" sz="2400" dirty="0"/>
              <a:t> a </a:t>
            </a:r>
            <a:r>
              <a:rPr lang="ro-RO" sz="2400" dirty="0" err="1"/>
              <a:t>conhecer</a:t>
            </a:r>
            <a:r>
              <a:rPr lang="ro-RO" sz="2400" dirty="0"/>
              <a:t> sobre o Deus do amor, </a:t>
            </a:r>
            <a:r>
              <a:rPr lang="ro-RO" sz="2400" dirty="0" err="1"/>
              <a:t>que</a:t>
            </a:r>
            <a:r>
              <a:rPr lang="ro-RO" sz="2400" dirty="0"/>
              <a:t> </a:t>
            </a:r>
            <a:r>
              <a:rPr lang="ro-RO" sz="2400" dirty="0" err="1"/>
              <a:t>fará</a:t>
            </a:r>
            <a:r>
              <a:rPr lang="ro-RO" sz="2400" dirty="0"/>
              <a:t> </a:t>
            </a:r>
            <a:r>
              <a:rPr lang="ro-RO" sz="2400" dirty="0" err="1"/>
              <a:t>novas</a:t>
            </a:r>
            <a:r>
              <a:rPr lang="ro-RO" sz="2400" dirty="0"/>
              <a:t> </a:t>
            </a:r>
            <a:r>
              <a:rPr lang="ro-RO" sz="2400" dirty="0" err="1"/>
              <a:t>todas</a:t>
            </a:r>
            <a:r>
              <a:rPr lang="ro-RO" sz="2400" dirty="0"/>
              <a:t> as </a:t>
            </a:r>
            <a:r>
              <a:rPr lang="ro-RO" sz="2400" dirty="0" err="1"/>
              <a:t>coisas</a:t>
            </a:r>
            <a:r>
              <a:rPr lang="ro-RO" sz="2400" dirty="0"/>
              <a:t>? </a:t>
            </a:r>
          </a:p>
          <a:p>
            <a:r>
              <a:rPr lang="ro-RO" sz="2400" dirty="0" err="1"/>
              <a:t>Através</a:t>
            </a:r>
            <a:r>
              <a:rPr lang="ro-RO" sz="2400" dirty="0"/>
              <a:t> de </a:t>
            </a:r>
            <a:r>
              <a:rPr lang="ro-RO" sz="2400" dirty="0" err="1"/>
              <a:t>brincadeiras</a:t>
            </a:r>
            <a:r>
              <a:rPr lang="ro-RO" sz="2400" dirty="0"/>
              <a:t>, da </a:t>
            </a:r>
            <a:r>
              <a:rPr lang="ro-RO" sz="2400" dirty="0" err="1"/>
              <a:t>leitura</a:t>
            </a:r>
            <a:r>
              <a:rPr lang="ro-RO" sz="2400" dirty="0"/>
              <a:t> de </a:t>
            </a:r>
            <a:r>
              <a:rPr lang="ro-RO" sz="2400" dirty="0" err="1"/>
              <a:t>histórias</a:t>
            </a:r>
            <a:r>
              <a:rPr lang="ro-RO" sz="2400" dirty="0"/>
              <a:t> </a:t>
            </a:r>
            <a:r>
              <a:rPr lang="ro-RO" sz="2400" dirty="0" err="1"/>
              <a:t>bíblicas</a:t>
            </a:r>
            <a:r>
              <a:rPr lang="ro-RO" sz="2400" dirty="0"/>
              <a:t>, do </a:t>
            </a:r>
            <a:r>
              <a:rPr lang="ro-RO" sz="2400" dirty="0" err="1"/>
              <a:t>trabalho</a:t>
            </a:r>
            <a:r>
              <a:rPr lang="ro-RO" sz="2400" dirty="0"/>
              <a:t> </a:t>
            </a:r>
            <a:r>
              <a:rPr lang="ro-RO" sz="2400" dirty="0" err="1"/>
              <a:t>em</a:t>
            </a:r>
            <a:r>
              <a:rPr lang="ro-RO" sz="2400" dirty="0"/>
              <a:t> </a:t>
            </a:r>
            <a:r>
              <a:rPr lang="ro-RO" sz="2400" dirty="0" err="1"/>
              <a:t>conjunto</a:t>
            </a:r>
            <a:r>
              <a:rPr lang="ro-RO" sz="2400" dirty="0"/>
              <a:t> e de </a:t>
            </a:r>
            <a:r>
              <a:rPr lang="ro-RO" sz="2400" dirty="0" err="1"/>
              <a:t>conversas</a:t>
            </a:r>
            <a:r>
              <a:rPr lang="ro-RO" sz="2400" dirty="0"/>
              <a:t> de </a:t>
            </a:r>
            <a:r>
              <a:rPr lang="ro-RO" sz="2400" dirty="0" err="1"/>
              <a:t>coração</a:t>
            </a:r>
            <a:r>
              <a:rPr lang="ro-RO" sz="2400" dirty="0"/>
              <a:t> para </a:t>
            </a:r>
            <a:r>
              <a:rPr lang="ro-RO" sz="2400" dirty="0" err="1"/>
              <a:t>coração</a:t>
            </a:r>
            <a:r>
              <a:rPr lang="ro-RO" sz="2400" dirty="0"/>
              <a:t>, </a:t>
            </a:r>
            <a:r>
              <a:rPr lang="ro-RO" sz="2400" dirty="0" err="1"/>
              <a:t>temos</a:t>
            </a:r>
            <a:r>
              <a:rPr lang="ro-RO" sz="2400" dirty="0"/>
              <a:t> a </a:t>
            </a:r>
            <a:r>
              <a:rPr lang="ro-RO" sz="2400" dirty="0" err="1"/>
              <a:t>alegria</a:t>
            </a:r>
            <a:r>
              <a:rPr lang="ro-RO" sz="2400" dirty="0"/>
              <a:t> de </a:t>
            </a:r>
            <a:r>
              <a:rPr lang="ro-RO" sz="2400" dirty="0" err="1"/>
              <a:t>moldar</a:t>
            </a:r>
            <a:r>
              <a:rPr lang="ro-RO" sz="2400" dirty="0"/>
              <a:t> as </a:t>
            </a:r>
            <a:r>
              <a:rPr lang="ro-RO" sz="2400" dirty="0" err="1"/>
              <a:t>mentes</a:t>
            </a:r>
            <a:r>
              <a:rPr lang="ro-RO" sz="2400" dirty="0"/>
              <a:t> </a:t>
            </a:r>
            <a:r>
              <a:rPr lang="ro-RO" sz="2400" dirty="0" err="1"/>
              <a:t>sensíveis</a:t>
            </a:r>
            <a:r>
              <a:rPr lang="ro-RO" sz="2400" dirty="0"/>
              <a:t> das </a:t>
            </a:r>
            <a:r>
              <a:rPr lang="ro-RO" sz="2400" dirty="0" err="1"/>
              <a:t>crianças</a:t>
            </a:r>
            <a:r>
              <a:rPr lang="ro-RO" sz="2400" dirty="0"/>
              <a:t> e plantar </a:t>
            </a:r>
            <a:r>
              <a:rPr lang="ro-RO" sz="2400" dirty="0" err="1"/>
              <a:t>nelas</a:t>
            </a:r>
            <a:r>
              <a:rPr lang="ro-RO" sz="2400" dirty="0"/>
              <a:t> a </a:t>
            </a:r>
            <a:r>
              <a:rPr lang="ro-RO" sz="2400" dirty="0" err="1"/>
              <a:t>semente</a:t>
            </a:r>
            <a:r>
              <a:rPr lang="ro-RO" sz="2400" dirty="0"/>
              <a:t> da </a:t>
            </a:r>
            <a:r>
              <a:rPr lang="ro-RO" sz="2400" dirty="0" err="1"/>
              <a:t>fé</a:t>
            </a:r>
            <a:r>
              <a:rPr lang="ro-RO" sz="2400" dirty="0"/>
              <a:t>?</a:t>
            </a:r>
            <a:r>
              <a:rPr lang="pt-P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9935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5A484-BF38-D765-1DD2-8738F2F8C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5E465-F1A9-5747-8DF8-FC1ABBF6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1131094"/>
            <a:ext cx="7300154" cy="994172"/>
          </a:xfrm>
        </p:spPr>
        <p:txBody>
          <a:bodyPr rtlCol="0">
            <a:normAutofit fontScale="90000"/>
          </a:bodyPr>
          <a:lstStyle>
            <a:defPPr>
              <a:defRPr lang="de-DE"/>
            </a:defPPr>
          </a:lstStyle>
          <a:p>
            <a:br>
              <a:rPr lang="de-CH" sz="3200" b="1" dirty="0"/>
            </a:br>
            <a:r>
              <a:rPr lang="de-CH" sz="3200" b="1" dirty="0"/>
              <a:t>HISTÓRIA -  SARAH GARRETT </a:t>
            </a:r>
            <a:r>
              <a:rPr lang="de-CH" sz="3200" b="1" dirty="0">
                <a:solidFill>
                  <a:srgbClr val="2C3948"/>
                </a:solidFill>
              </a:rPr>
              <a:t>(</a:t>
            </a:r>
            <a:r>
              <a:rPr lang="de-CH" sz="3200" b="1" dirty="0" err="1">
                <a:solidFill>
                  <a:srgbClr val="2C3948"/>
                </a:solidFill>
              </a:rPr>
              <a:t>continuação</a:t>
            </a:r>
            <a:r>
              <a:rPr lang="de-CH" sz="3200" b="1" dirty="0">
                <a:solidFill>
                  <a:srgbClr val="2C3948"/>
                </a:solidFill>
              </a:rPr>
              <a:t>)</a:t>
            </a:r>
            <a:br>
              <a:rPr lang="en-US" sz="1600" dirty="0"/>
            </a:b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73CC4F86-3480-EA2F-0720-D8BB617E6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21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5A3D6F5-3FCA-C5CA-FFFC-6A10DED72549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21</a:t>
            </a:fld>
            <a:endParaRPr lang="de-DE" sz="9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FC7F443-F261-0F85-4E08-9BAF491D3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4" r="8643" b="19876"/>
          <a:stretch>
            <a:fillRect/>
          </a:stretch>
        </p:blipFill>
        <p:spPr>
          <a:xfrm>
            <a:off x="395536" y="2125266"/>
            <a:ext cx="7413146" cy="3651518"/>
          </a:xfrm>
          <a:prstGeom prst="rect">
            <a:avLst/>
          </a:prstGeom>
          <a:effectLst>
            <a:innerShdw blurRad="190500" dist="127000" dir="16200000">
              <a:prstClr val="black">
                <a:alpha val="19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75402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CDB9C-44C9-1813-80E7-650B72EC2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4A6D6-59D4-3511-EBC6-E6B50DE6E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55907"/>
            <a:ext cx="7300154" cy="994172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r>
              <a:rPr lang="de-DE" sz="3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ATALIA  OU  </a:t>
            </a:r>
            <a:r>
              <a:rPr lang="de-CH" sz="3600" b="1" dirty="0"/>
              <a:t>JEOSEBA</a:t>
            </a:r>
            <a:endParaRPr lang="de-DE" sz="3600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CC1ED36C-B4DF-8247-D876-D4E16C18B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22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7F52F35-17C4-09A2-D3AB-0F9C802A186F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22</a:t>
            </a:fld>
            <a:endParaRPr lang="de-DE" sz="9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2DBF520-6925-92C5-112A-0E18067D5180}"/>
              </a:ext>
            </a:extLst>
          </p:cNvPr>
          <p:cNvSpPr txBox="1">
            <a:spLocks/>
          </p:cNvSpPr>
          <p:nvPr/>
        </p:nvSpPr>
        <p:spPr>
          <a:xfrm>
            <a:off x="323528" y="2301693"/>
            <a:ext cx="3384376" cy="3600400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de-DE" altLang="ro-RO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Orgulho</a:t>
            </a:r>
            <a:r>
              <a:rPr kumimoji="0" lang="de-DE" alt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 </a:t>
            </a:r>
            <a:r>
              <a:rPr lang="de-DE" altLang="ro-RO" sz="24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Noto Seif"/>
              </a:rPr>
              <a:t>e</a:t>
            </a:r>
            <a:r>
              <a:rPr lang="de-DE" altLang="ro-RO" sz="24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Noto Seif"/>
              </a:rPr>
              <a:t> </a:t>
            </a:r>
            <a:r>
              <a:rPr lang="de-DE" altLang="ro-RO" sz="24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Noto Seif"/>
              </a:rPr>
              <a:t>crueldade</a:t>
            </a:r>
            <a:r>
              <a:rPr kumimoji="0" lang="de-DE" alt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 </a:t>
            </a:r>
            <a:r>
              <a:rPr kumimoji="0" lang="de-DE" altLang="ro-R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			</a:t>
            </a:r>
            <a:endParaRPr kumimoji="0" lang="ro-RO" altLang="ro-RO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Noto Seif"/>
              <a:ea typeface="+mn-ea"/>
              <a:cs typeface="Arial" panose="020B060402020209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endParaRPr kumimoji="0" lang="de-DE" altLang="ro-R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Noto Seif"/>
              <a:ea typeface="+mn-ea"/>
              <a:cs typeface="Arial" panose="020B060402020209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lang="de-DE" altLang="ro-RO" sz="24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Noto Seif"/>
              </a:rPr>
              <a:t>assassínio</a:t>
            </a:r>
            <a:r>
              <a:rPr kumimoji="0" lang="ro-RO" alt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 </a:t>
            </a:r>
            <a:endParaRPr kumimoji="0" lang="de-DE" altLang="ro-R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Noto Seif"/>
              <a:ea typeface="+mn-ea"/>
              <a:cs typeface="Arial" panose="020B060402020209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ro-RO" alt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Por </a:t>
            </a:r>
            <a:r>
              <a:rPr kumimoji="0" lang="ro-RO" altLang="ro-RO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meios</a:t>
            </a:r>
            <a:r>
              <a:rPr kumimoji="0" lang="ro-RO" alt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 </a:t>
            </a:r>
            <a:r>
              <a:rPr kumimoji="0" lang="ro-RO" altLang="ro-RO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modernos</a:t>
            </a:r>
            <a:r>
              <a:rPr kumimoji="0" lang="ro-RO" alt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ro-RO" altLang="ro-RO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significa</a:t>
            </a:r>
            <a:r>
              <a:rPr kumimoji="0" lang="ro-RO" alt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 </a:t>
            </a:r>
            <a:r>
              <a:rPr kumimoji="0" lang="ro-RO" altLang="ro-RO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boatos</a:t>
            </a:r>
            <a:r>
              <a:rPr kumimoji="0" lang="ro-RO" alt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kumimoji="0" lang="ro-RO" altLang="ro-RO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calúnias</a:t>
            </a:r>
            <a:r>
              <a:rPr lang="ro-RO" altLang="ro-RO" sz="24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Noto Seif"/>
              </a:rPr>
              <a:t>,</a:t>
            </a:r>
            <a:r>
              <a:rPr kumimoji="0" lang="ro-RO" alt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 </a:t>
            </a:r>
            <a:r>
              <a:rPr kumimoji="0" lang="ro-RO" altLang="ro-RO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indiferença</a:t>
            </a:r>
            <a:r>
              <a:rPr kumimoji="0" lang="ro-RO" alt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 , </a:t>
            </a:r>
            <a:r>
              <a:rPr kumimoji="0" lang="ro-RO" altLang="ro-RO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Noto Seif"/>
                <a:ea typeface="+mn-ea"/>
                <a:cs typeface="Arial" panose="020B0604020202090204" pitchFamily="34" charset="0"/>
              </a:rPr>
              <a:t>ódio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DD12CC8-C5D3-E103-A78C-CD3CD3F5CEDA}"/>
              </a:ext>
            </a:extLst>
          </p:cNvPr>
          <p:cNvSpPr txBox="1">
            <a:spLocks/>
          </p:cNvSpPr>
          <p:nvPr/>
        </p:nvSpPr>
        <p:spPr>
          <a:xfrm>
            <a:off x="4275256" y="2348880"/>
            <a:ext cx="3681120" cy="3600400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+mn-ea"/>
                <a:cs typeface="Arial" panose="020B060402020209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ro-RO" sz="2400" dirty="0" err="1">
                <a:latin typeface="Noto Seif"/>
              </a:rPr>
              <a:t>modéstia</a:t>
            </a:r>
            <a:r>
              <a:rPr lang="de-DE" altLang="ro-RO" sz="2400" dirty="0">
                <a:latin typeface="Noto Seif"/>
              </a:rPr>
              <a:t>, </a:t>
            </a:r>
            <a:r>
              <a:rPr lang="de-DE" altLang="ro-RO" sz="2400" dirty="0" err="1">
                <a:latin typeface="Noto Seif"/>
              </a:rPr>
              <a:t>coragem</a:t>
            </a:r>
            <a:endParaRPr lang="de-DE" altLang="ro-RO" sz="2400" dirty="0">
              <a:latin typeface="Noto Seif"/>
            </a:endParaRPr>
          </a:p>
          <a:p>
            <a:r>
              <a:rPr lang="de-DE" altLang="ro-RO" sz="2400" dirty="0" err="1">
                <a:latin typeface="Noto Seif"/>
              </a:rPr>
              <a:t>e</a:t>
            </a:r>
            <a:r>
              <a:rPr lang="de-DE" altLang="ro-RO" sz="2400" dirty="0">
                <a:latin typeface="Noto Seif"/>
              </a:rPr>
              <a:t> </a:t>
            </a:r>
            <a:r>
              <a:rPr lang="de-DE" altLang="ro-RO" sz="2400" dirty="0" err="1">
                <a:latin typeface="Noto Seif"/>
              </a:rPr>
              <a:t>perseverança</a:t>
            </a:r>
            <a:r>
              <a:rPr lang="de-DE" altLang="ro-RO" sz="2400" dirty="0">
                <a:latin typeface="Noto Seif"/>
              </a:rPr>
              <a:t>  </a:t>
            </a:r>
          </a:p>
          <a:p>
            <a:endParaRPr lang="de-DE" altLang="ro-RO" sz="2800" dirty="0">
              <a:latin typeface="Noto Seif"/>
            </a:endParaRPr>
          </a:p>
          <a:p>
            <a:r>
              <a:rPr lang="ro-RO" altLang="ro-RO" sz="2400" dirty="0" err="1">
                <a:latin typeface="Noto Seif"/>
              </a:rPr>
              <a:t>defesa</a:t>
            </a:r>
            <a:r>
              <a:rPr lang="ro-RO" altLang="ro-RO" sz="2400" dirty="0">
                <a:latin typeface="Noto Seif"/>
              </a:rPr>
              <a:t> dos </a:t>
            </a:r>
            <a:r>
              <a:rPr lang="ro-RO" altLang="ro-RO" sz="2400" dirty="0" err="1">
                <a:latin typeface="Noto Seif"/>
              </a:rPr>
              <a:t>destinados</a:t>
            </a:r>
            <a:r>
              <a:rPr lang="ro-RO" altLang="ro-RO" sz="2400" dirty="0">
                <a:latin typeface="Noto Seif"/>
              </a:rPr>
              <a:t> </a:t>
            </a:r>
            <a:r>
              <a:rPr lang="ro-RO" altLang="ro-RO" sz="2400" dirty="0" err="1">
                <a:latin typeface="Noto Seif"/>
              </a:rPr>
              <a:t>à</a:t>
            </a:r>
            <a:r>
              <a:rPr lang="ro-RO" altLang="ro-RO" sz="2400" dirty="0">
                <a:latin typeface="Noto Seif"/>
              </a:rPr>
              <a:t> </a:t>
            </a:r>
          </a:p>
          <a:p>
            <a:r>
              <a:rPr lang="ro-RO" altLang="ro-RO" sz="2400" dirty="0" err="1">
                <a:latin typeface="Noto Seif"/>
              </a:rPr>
              <a:t>destruição</a:t>
            </a:r>
            <a:r>
              <a:rPr lang="ro-RO" altLang="ro-RO" sz="2400" dirty="0">
                <a:latin typeface="Noto Seif"/>
              </a:rPr>
              <a:t> e </a:t>
            </a:r>
            <a:r>
              <a:rPr lang="ro-RO" altLang="ro-RO" sz="2400" dirty="0" err="1">
                <a:latin typeface="Noto Seif"/>
              </a:rPr>
              <a:t>educá-los</a:t>
            </a:r>
            <a:r>
              <a:rPr lang="ro-RO" altLang="ro-RO" sz="2400" dirty="0">
                <a:latin typeface="Noto Seif"/>
              </a:rPr>
              <a:t> </a:t>
            </a:r>
          </a:p>
          <a:p>
            <a:r>
              <a:rPr lang="ro-RO" altLang="ro-RO" sz="2400" dirty="0">
                <a:latin typeface="Noto Seif"/>
              </a:rPr>
              <a:t>para o </a:t>
            </a:r>
            <a:r>
              <a:rPr lang="ro-RO" altLang="ro-RO" sz="2400" dirty="0" err="1">
                <a:latin typeface="Noto Seif"/>
              </a:rPr>
              <a:t>reino</a:t>
            </a:r>
            <a:r>
              <a:rPr lang="ro-RO" altLang="ro-RO" sz="2400" dirty="0">
                <a:latin typeface="Noto Seif"/>
              </a:rPr>
              <a:t> de Deus</a:t>
            </a:r>
            <a:r>
              <a:rPr lang="de-DE" altLang="ro-RO" sz="2800" dirty="0">
                <a:latin typeface="Noto Seif"/>
              </a:rPr>
              <a:t>		</a:t>
            </a:r>
          </a:p>
          <a:p>
            <a:endParaRPr lang="de-DE" altLang="ro-RO" sz="2800" dirty="0">
              <a:latin typeface="Noto Seif"/>
            </a:endParaRPr>
          </a:p>
          <a:p>
            <a:r>
              <a:rPr lang="de-DE" altLang="ro-RO" sz="2800" dirty="0">
                <a:latin typeface="Noto Seif"/>
              </a:rPr>
              <a:t>			</a:t>
            </a:r>
            <a:endParaRPr lang="ro-RO" altLang="ro-RO" sz="2800" dirty="0">
              <a:latin typeface="Noto Seif"/>
            </a:endParaRPr>
          </a:p>
          <a:p>
            <a:endParaRPr lang="ro-RO" altLang="ro-RO" sz="2800" dirty="0">
              <a:latin typeface="Noto Seif"/>
            </a:endParaRPr>
          </a:p>
          <a:p>
            <a:endParaRPr lang="ro-RO" dirty="0"/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AF2EB185-8A0C-3476-6EE1-7DDDADDA296D}"/>
              </a:ext>
            </a:extLst>
          </p:cNvPr>
          <p:cNvSpPr txBox="1">
            <a:spLocks/>
          </p:cNvSpPr>
          <p:nvPr/>
        </p:nvSpPr>
        <p:spPr>
          <a:xfrm>
            <a:off x="465207" y="3198676"/>
            <a:ext cx="6485393" cy="46064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lang="de-DE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lang="de-DE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lang="de-DE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lang="de-DE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lang="de-DE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de-DE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de-DE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de-DE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de-DE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3200" b="1" dirty="0">
                <a:latin typeface="Noto Seif"/>
              </a:rPr>
              <a:t>  versus</a:t>
            </a:r>
          </a:p>
        </p:txBody>
      </p:sp>
    </p:spTree>
    <p:extLst>
      <p:ext uri="{BB962C8B-B14F-4D97-AF65-F5344CB8AC3E}">
        <p14:creationId xmlns:p14="http://schemas.microsoft.com/office/powerpoint/2010/main" val="638389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1AFFF-E532-5CA7-17C1-EBE79B6E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8E66C-44C2-125C-96B7-85F9595E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1131094"/>
            <a:ext cx="7300154" cy="994172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r>
              <a:rPr lang="de-DE" sz="3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ATALIA  OU  </a:t>
            </a:r>
            <a:r>
              <a:rPr lang="de-CH" sz="3600" b="1" dirty="0"/>
              <a:t>JEOSEBA</a:t>
            </a:r>
            <a:endParaRPr lang="de-DE" sz="3600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D4F786F8-45B8-5E00-66B5-EE290A5E1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23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690D7ECB-3133-75CE-EE66-DE15DDB1195C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23</a:t>
            </a:fld>
            <a:endParaRPr lang="de-DE" sz="900" dirty="0"/>
          </a:p>
        </p:txBody>
      </p:sp>
      <p:sp>
        <p:nvSpPr>
          <p:cNvPr id="3" name="Textfeld 7">
            <a:extLst>
              <a:ext uri="{FF2B5EF4-FFF2-40B4-BE49-F238E27FC236}">
                <a16:creationId xmlns:a16="http://schemas.microsoft.com/office/drawing/2014/main" id="{4A9F9278-6182-A7D9-6509-63E79C5F4217}"/>
              </a:ext>
            </a:extLst>
          </p:cNvPr>
          <p:cNvSpPr txBox="1"/>
          <p:nvPr/>
        </p:nvSpPr>
        <p:spPr>
          <a:xfrm>
            <a:off x="467544" y="2276872"/>
            <a:ext cx="74888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altLang="ro-RO" sz="2800" i="1" dirty="0"/>
              <a:t>Vamos “governar” através de ações cruéis, </a:t>
            </a:r>
          </a:p>
          <a:p>
            <a:pPr algn="just"/>
            <a:r>
              <a:rPr lang="pt-PT" altLang="ro-RO" sz="2800" i="1" dirty="0"/>
              <a:t>eliminando os nossos oponentes?</a:t>
            </a:r>
          </a:p>
          <a:p>
            <a:pPr algn="just"/>
            <a:endParaRPr lang="pt-PT" altLang="ro-RO" sz="2800" i="1" dirty="0"/>
          </a:p>
          <a:p>
            <a:pPr algn="just"/>
            <a:r>
              <a:rPr lang="pt-PT" altLang="ro-RO" sz="2800" i="1" dirty="0"/>
              <a:t>					OU</a:t>
            </a:r>
          </a:p>
          <a:p>
            <a:pPr algn="just"/>
            <a:r>
              <a:rPr lang="pt-PT" altLang="ro-RO" sz="2800" i="1" dirty="0"/>
              <a:t>Vamos </a:t>
            </a:r>
            <a:r>
              <a:rPr lang="ro-RO" sz="2800" dirty="0" err="1"/>
              <a:t>mostrar</a:t>
            </a:r>
            <a:r>
              <a:rPr lang="ro-RO" sz="2800" dirty="0"/>
              <a:t> </a:t>
            </a:r>
            <a:r>
              <a:rPr lang="ro-RO" sz="2800" dirty="0" err="1"/>
              <a:t>misericórdia</a:t>
            </a:r>
            <a:r>
              <a:rPr lang="ro-RO" sz="2800" dirty="0"/>
              <a:t>, amor e </a:t>
            </a:r>
            <a:r>
              <a:rPr lang="ro-RO" sz="2800" dirty="0" err="1"/>
              <a:t>paciência</a:t>
            </a:r>
            <a:r>
              <a:rPr lang="ro-RO" sz="2800" dirty="0"/>
              <a:t> para </a:t>
            </a:r>
            <a:r>
              <a:rPr lang="ro-RO" sz="2800" dirty="0" err="1"/>
              <a:t>com</a:t>
            </a:r>
            <a:r>
              <a:rPr lang="ro-RO" sz="2800" dirty="0"/>
              <a:t> os </a:t>
            </a:r>
            <a:r>
              <a:rPr lang="ro-RO" sz="2800" dirty="0" err="1"/>
              <a:t>oprimidos</a:t>
            </a:r>
            <a:r>
              <a:rPr lang="ro-RO" sz="2800" dirty="0"/>
              <a:t>, </a:t>
            </a:r>
            <a:r>
              <a:rPr lang="ro-RO" sz="2800" dirty="0" err="1"/>
              <a:t>tornando-nos</a:t>
            </a:r>
            <a:r>
              <a:rPr lang="ro-RO" sz="2800" dirty="0"/>
              <a:t> as </a:t>
            </a:r>
            <a:r>
              <a:rPr lang="ro-RO" sz="2800" dirty="0" err="1"/>
              <a:t>vozes</a:t>
            </a:r>
            <a:r>
              <a:rPr lang="ro-RO" sz="2800" dirty="0"/>
              <a:t> </a:t>
            </a:r>
            <a:r>
              <a:rPr lang="ro-RO" sz="2800" dirty="0" err="1"/>
              <a:t>daqueles</a:t>
            </a:r>
            <a:r>
              <a:rPr lang="ro-RO" sz="2800" dirty="0"/>
              <a:t> </a:t>
            </a:r>
          </a:p>
          <a:p>
            <a:pPr algn="just"/>
            <a:r>
              <a:rPr lang="ro-RO" sz="2800" dirty="0" err="1"/>
              <a:t>que</a:t>
            </a:r>
            <a:r>
              <a:rPr lang="ro-RO" sz="2800" dirty="0"/>
              <a:t> </a:t>
            </a:r>
            <a:r>
              <a:rPr lang="ro-RO" sz="2800" dirty="0" err="1"/>
              <a:t>não</a:t>
            </a:r>
            <a:r>
              <a:rPr lang="ro-RO" sz="2800" dirty="0"/>
              <a:t> </a:t>
            </a:r>
            <a:r>
              <a:rPr lang="ro-RO" sz="2800" dirty="0" err="1"/>
              <a:t>podem</a:t>
            </a:r>
            <a:r>
              <a:rPr lang="ro-RO" sz="2800" dirty="0"/>
              <a:t> </a:t>
            </a:r>
            <a:r>
              <a:rPr lang="ro-RO" sz="2800" dirty="0" err="1"/>
              <a:t>falar</a:t>
            </a:r>
            <a:r>
              <a:rPr lang="ro-RO" sz="2800" dirty="0"/>
              <a:t> por si </a:t>
            </a:r>
            <a:r>
              <a:rPr lang="ro-RO" sz="2800" dirty="0" err="1"/>
              <a:t>próprios</a:t>
            </a:r>
            <a:r>
              <a:rPr lang="ro-RO" sz="2800" dirty="0"/>
              <a:t> e os </a:t>
            </a:r>
            <a:r>
              <a:rPr lang="ro-RO" sz="2800" dirty="0" err="1"/>
              <a:t>defensores</a:t>
            </a:r>
            <a:r>
              <a:rPr lang="ro-RO" sz="2800" dirty="0"/>
              <a:t> </a:t>
            </a:r>
            <a:r>
              <a:rPr lang="ro-RO" sz="2800" dirty="0" err="1"/>
              <a:t>daqueles</a:t>
            </a:r>
            <a:r>
              <a:rPr lang="ro-RO" sz="2800" dirty="0"/>
              <a:t> </a:t>
            </a:r>
            <a:r>
              <a:rPr lang="ro-RO" sz="2800" dirty="0" err="1"/>
              <a:t>que</a:t>
            </a:r>
            <a:r>
              <a:rPr lang="ro-RO" sz="2800" dirty="0"/>
              <a:t> </a:t>
            </a:r>
            <a:r>
              <a:rPr lang="ro-RO" sz="2800" dirty="0" err="1"/>
              <a:t>não</a:t>
            </a:r>
            <a:r>
              <a:rPr lang="ro-RO" sz="2800" dirty="0"/>
              <a:t> </a:t>
            </a:r>
            <a:r>
              <a:rPr lang="ro-RO" sz="2800" dirty="0" err="1"/>
              <a:t>têm</a:t>
            </a:r>
            <a:r>
              <a:rPr lang="ro-RO" sz="2800" dirty="0"/>
              <a:t> </a:t>
            </a:r>
            <a:r>
              <a:rPr lang="ro-RO" sz="2800" dirty="0" err="1"/>
              <a:t>quem</a:t>
            </a:r>
            <a:r>
              <a:rPr lang="ro-RO" sz="2800" dirty="0"/>
              <a:t> os </a:t>
            </a:r>
            <a:r>
              <a:rPr lang="ro-RO" sz="2800" dirty="0" err="1"/>
              <a:t>defenda</a:t>
            </a:r>
            <a:r>
              <a:rPr lang="ro-RO" sz="2800" dirty="0"/>
              <a:t>?</a:t>
            </a:r>
            <a:r>
              <a:rPr lang="pt-PT" sz="2800" dirty="0"/>
              <a:t> </a:t>
            </a:r>
            <a:endParaRPr lang="en-US" altLang="ro-RO" sz="2800" dirty="0"/>
          </a:p>
        </p:txBody>
      </p:sp>
    </p:spTree>
    <p:extLst>
      <p:ext uri="{BB962C8B-B14F-4D97-AF65-F5344CB8AC3E}">
        <p14:creationId xmlns:p14="http://schemas.microsoft.com/office/powerpoint/2010/main" val="366653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5AD63-0D19-C1C6-E84E-8BE330047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F368D-8DF6-4D76-706F-1A8F3B1C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1131094"/>
            <a:ext cx="7300154" cy="994172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2 </a:t>
            </a:r>
            <a:r>
              <a:rPr lang="de-CH" sz="3600" b="1" dirty="0" err="1">
                <a:ea typeface="Noto Sans" panose="020B0502040504020204" pitchFamily="34" charset="0"/>
                <a:cs typeface="Noto Sans" panose="020B0502040504020204" pitchFamily="34" charset="0"/>
              </a:rPr>
              <a:t>Crónicas</a:t>
            </a:r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 23:1-3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5434C8B9-7EA8-6698-2EB4-CA114C92B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24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6AF94810-C0A7-F690-5A21-3F24B19792F1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24</a:t>
            </a:fld>
            <a:endParaRPr lang="de-DE" sz="9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408B64-14F2-DE0B-F678-BB0A8642E288}"/>
              </a:ext>
            </a:extLst>
          </p:cNvPr>
          <p:cNvSpPr txBox="1"/>
          <p:nvPr/>
        </p:nvSpPr>
        <p:spPr>
          <a:xfrm>
            <a:off x="467544" y="2276872"/>
            <a:ext cx="74888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800" dirty="0"/>
              <a:t>No </a:t>
            </a:r>
            <a:r>
              <a:rPr lang="ro-RO" sz="2800" dirty="0" err="1"/>
              <a:t>sétimo</a:t>
            </a:r>
            <a:r>
              <a:rPr lang="ro-RO" sz="2800" dirty="0"/>
              <a:t> </a:t>
            </a:r>
            <a:r>
              <a:rPr lang="ro-RO" sz="2800" dirty="0" err="1"/>
              <a:t>ano</a:t>
            </a:r>
            <a:r>
              <a:rPr lang="ro-RO" sz="2800" dirty="0"/>
              <a:t>, </a:t>
            </a:r>
            <a:r>
              <a:rPr lang="ro-RO" sz="2800" dirty="0" err="1"/>
              <a:t>Joiada</a:t>
            </a:r>
            <a:r>
              <a:rPr lang="ro-RO" sz="2800" dirty="0"/>
              <a:t> </a:t>
            </a:r>
            <a:r>
              <a:rPr lang="ro-RO" sz="2800" dirty="0" err="1"/>
              <a:t>encheu</a:t>
            </a:r>
            <a:r>
              <a:rPr lang="ro-RO" sz="2800" dirty="0"/>
              <a:t>-se de </a:t>
            </a:r>
            <a:r>
              <a:rPr lang="ro-RO" sz="2800" dirty="0" err="1"/>
              <a:t>coragem</a:t>
            </a:r>
            <a:r>
              <a:rPr lang="ro-RO" sz="2800" dirty="0"/>
              <a:t> e </a:t>
            </a:r>
            <a:r>
              <a:rPr lang="ro-RO" sz="2800" dirty="0" err="1"/>
              <a:t>fez</a:t>
            </a:r>
            <a:r>
              <a:rPr lang="ro-RO" sz="2800" dirty="0"/>
              <a:t> </a:t>
            </a:r>
            <a:r>
              <a:rPr lang="ro-RO" sz="2800" dirty="0" err="1"/>
              <a:t>um</a:t>
            </a:r>
            <a:r>
              <a:rPr lang="ro-RO" sz="2800" dirty="0"/>
              <a:t> </a:t>
            </a:r>
            <a:r>
              <a:rPr lang="ro-RO" sz="2800" dirty="0" err="1"/>
              <a:t>pacto</a:t>
            </a:r>
            <a:r>
              <a:rPr lang="ro-RO" sz="2800" dirty="0"/>
              <a:t> </a:t>
            </a:r>
            <a:r>
              <a:rPr lang="ro-RO" sz="2800" dirty="0" err="1"/>
              <a:t>com</a:t>
            </a:r>
            <a:r>
              <a:rPr lang="ro-RO" sz="2800" dirty="0"/>
              <a:t> os </a:t>
            </a:r>
            <a:r>
              <a:rPr lang="ro-RO" sz="2800" dirty="0" err="1"/>
              <a:t>capitães</a:t>
            </a:r>
            <a:r>
              <a:rPr lang="ro-RO" sz="2800" dirty="0"/>
              <a:t> das </a:t>
            </a:r>
            <a:r>
              <a:rPr lang="ro-RO" sz="2800" dirty="0" err="1"/>
              <a:t>centenas</a:t>
            </a:r>
            <a:r>
              <a:rPr lang="ro-RO" sz="2800" dirty="0"/>
              <a:t>…</a:t>
            </a:r>
            <a:r>
              <a:rPr lang="pt-PT" sz="2800" dirty="0"/>
              <a:t> </a:t>
            </a:r>
          </a:p>
          <a:p>
            <a:pPr algn="just"/>
            <a:r>
              <a:rPr lang="ro-RO" sz="2800" dirty="0" err="1"/>
              <a:t>Percorreram</a:t>
            </a:r>
            <a:r>
              <a:rPr lang="ro-RO" sz="2800" dirty="0"/>
              <a:t> </a:t>
            </a:r>
            <a:r>
              <a:rPr lang="ro-RO" sz="2800" dirty="0" err="1"/>
              <a:t>toda</a:t>
            </a:r>
            <a:r>
              <a:rPr lang="ro-RO" sz="2800" dirty="0"/>
              <a:t> a </a:t>
            </a:r>
            <a:r>
              <a:rPr lang="ro-RO" sz="2800" dirty="0" err="1"/>
              <a:t>terra</a:t>
            </a:r>
            <a:r>
              <a:rPr lang="ro-RO" sz="2800" dirty="0"/>
              <a:t> de </a:t>
            </a:r>
            <a:r>
              <a:rPr lang="ro-RO" sz="2800" dirty="0" err="1"/>
              <a:t>Judá</a:t>
            </a:r>
            <a:r>
              <a:rPr lang="ro-RO" sz="2800" dirty="0"/>
              <a:t> e </a:t>
            </a:r>
            <a:r>
              <a:rPr lang="ro-RO" sz="2800" dirty="0" err="1"/>
              <a:t>reuniram</a:t>
            </a:r>
            <a:r>
              <a:rPr lang="ro-RO" sz="2800" dirty="0"/>
              <a:t> os </a:t>
            </a:r>
          </a:p>
          <a:p>
            <a:pPr algn="just"/>
            <a:r>
              <a:rPr lang="ro-RO" sz="2800" dirty="0" err="1"/>
              <a:t>levitas</a:t>
            </a:r>
            <a:r>
              <a:rPr lang="ro-RO" sz="2800" dirty="0"/>
              <a:t> de </a:t>
            </a:r>
            <a:r>
              <a:rPr lang="ro-RO" sz="2800" dirty="0" err="1"/>
              <a:t>todas</a:t>
            </a:r>
            <a:r>
              <a:rPr lang="ro-RO" sz="2800" dirty="0"/>
              <a:t> as </a:t>
            </a:r>
            <a:r>
              <a:rPr lang="ro-RO" sz="2800" dirty="0" err="1"/>
              <a:t>cidades</a:t>
            </a:r>
            <a:r>
              <a:rPr lang="ro-RO" sz="2800" dirty="0"/>
              <a:t> de </a:t>
            </a:r>
            <a:r>
              <a:rPr lang="ro-RO" sz="2800" dirty="0" err="1"/>
              <a:t>Judá</a:t>
            </a:r>
            <a:r>
              <a:rPr lang="ro-RO" sz="2800" dirty="0"/>
              <a:t> e os </a:t>
            </a:r>
            <a:r>
              <a:rPr lang="ro-RO" sz="2800" dirty="0" err="1"/>
              <a:t>chefes</a:t>
            </a:r>
            <a:r>
              <a:rPr lang="ro-RO" sz="2800" dirty="0"/>
              <a:t> das </a:t>
            </a:r>
          </a:p>
          <a:p>
            <a:pPr algn="just"/>
            <a:r>
              <a:rPr lang="ro-RO" sz="2800" dirty="0" err="1"/>
              <a:t>famílias</a:t>
            </a:r>
            <a:r>
              <a:rPr lang="ro-RO" sz="2800" dirty="0"/>
              <a:t> de Israel; e </a:t>
            </a:r>
            <a:r>
              <a:rPr lang="ro-RO" sz="2800" dirty="0" err="1"/>
              <a:t>vieram</a:t>
            </a:r>
            <a:r>
              <a:rPr lang="ro-RO" sz="2800" dirty="0"/>
              <a:t> para </a:t>
            </a:r>
            <a:r>
              <a:rPr lang="ro-RO" sz="2800" dirty="0" err="1"/>
              <a:t>Jerusalém</a:t>
            </a:r>
            <a:r>
              <a:rPr lang="ro-RO" sz="2800" dirty="0"/>
              <a:t>. </a:t>
            </a:r>
            <a:r>
              <a:rPr lang="ro-RO" sz="2800" dirty="0" err="1"/>
              <a:t>Toda</a:t>
            </a:r>
            <a:r>
              <a:rPr lang="ro-RO" sz="2800" dirty="0"/>
              <a:t> a </a:t>
            </a:r>
          </a:p>
          <a:p>
            <a:pPr algn="just"/>
            <a:r>
              <a:rPr lang="ro-RO" sz="2800" dirty="0" err="1"/>
              <a:t>assembleia</a:t>
            </a:r>
            <a:r>
              <a:rPr lang="ro-RO" sz="2800" dirty="0"/>
              <a:t> </a:t>
            </a:r>
            <a:r>
              <a:rPr lang="ro-RO" sz="2800" dirty="0" err="1"/>
              <a:t>fez</a:t>
            </a:r>
            <a:r>
              <a:rPr lang="ro-RO" sz="2800" dirty="0"/>
              <a:t> </a:t>
            </a:r>
            <a:r>
              <a:rPr lang="ro-RO" sz="2800" dirty="0" err="1"/>
              <a:t>um</a:t>
            </a:r>
            <a:r>
              <a:rPr lang="ro-RO" sz="2800" dirty="0"/>
              <a:t> </a:t>
            </a:r>
            <a:r>
              <a:rPr lang="ro-RO" sz="2800" dirty="0" err="1"/>
              <a:t>pacto</a:t>
            </a:r>
            <a:r>
              <a:rPr lang="ro-RO" sz="2800" dirty="0"/>
              <a:t> </a:t>
            </a:r>
            <a:r>
              <a:rPr lang="ro-RO" sz="2800" dirty="0" err="1"/>
              <a:t>com</a:t>
            </a:r>
            <a:r>
              <a:rPr lang="ro-RO" sz="2800" dirty="0"/>
              <a:t> o </a:t>
            </a:r>
            <a:r>
              <a:rPr lang="ro-RO" sz="2800" dirty="0" err="1"/>
              <a:t>rei</a:t>
            </a:r>
            <a:r>
              <a:rPr lang="ro-RO" sz="2800" dirty="0"/>
              <a:t> na Casa de Deus. E </a:t>
            </a:r>
            <a:r>
              <a:rPr lang="ro-RO" sz="2800" dirty="0" err="1"/>
              <a:t>Joiada</a:t>
            </a:r>
            <a:r>
              <a:rPr lang="ro-RO" sz="2800" dirty="0"/>
              <a:t> </a:t>
            </a:r>
            <a:r>
              <a:rPr lang="ro-RO" sz="2800" dirty="0" err="1"/>
              <a:t>disse-lhes</a:t>
            </a:r>
            <a:r>
              <a:rPr lang="ro-RO" sz="2800" dirty="0"/>
              <a:t>: “</a:t>
            </a:r>
            <a:r>
              <a:rPr lang="ro-RO" sz="2800" dirty="0" err="1"/>
              <a:t>Eis</a:t>
            </a:r>
            <a:r>
              <a:rPr lang="ro-RO" sz="2800" dirty="0"/>
              <a:t> </a:t>
            </a:r>
            <a:r>
              <a:rPr lang="ro-RO" sz="2800" dirty="0" err="1"/>
              <a:t>que</a:t>
            </a:r>
            <a:r>
              <a:rPr lang="ro-RO" sz="2800" dirty="0"/>
              <a:t> o </a:t>
            </a:r>
            <a:r>
              <a:rPr lang="ro-RO" sz="2800" dirty="0" err="1"/>
              <a:t>filho</a:t>
            </a:r>
            <a:r>
              <a:rPr lang="ro-RO" sz="2800" dirty="0"/>
              <a:t> do </a:t>
            </a:r>
            <a:r>
              <a:rPr lang="ro-RO" sz="2800" dirty="0" err="1"/>
              <a:t>rei</a:t>
            </a:r>
            <a:r>
              <a:rPr lang="ro-RO" sz="2800" dirty="0"/>
              <a:t> </a:t>
            </a:r>
            <a:r>
              <a:rPr lang="ro-RO" sz="2800" dirty="0" err="1"/>
              <a:t>reinará</a:t>
            </a:r>
            <a:r>
              <a:rPr lang="ro-RO" sz="2800" dirty="0"/>
              <a:t>, </a:t>
            </a:r>
          </a:p>
          <a:p>
            <a:pPr algn="just"/>
            <a:r>
              <a:rPr lang="ro-RO" sz="2800" dirty="0" err="1"/>
              <a:t>como</a:t>
            </a:r>
            <a:r>
              <a:rPr lang="ro-RO" sz="2800" dirty="0"/>
              <a:t> o </a:t>
            </a:r>
            <a:r>
              <a:rPr lang="ro-RO" sz="2800" dirty="0" err="1"/>
              <a:t>Senhor</a:t>
            </a:r>
            <a:r>
              <a:rPr lang="ro-RO" sz="2800" dirty="0"/>
              <a:t> </a:t>
            </a:r>
            <a:r>
              <a:rPr lang="ro-RO" sz="2800" dirty="0" err="1"/>
              <a:t>falou</a:t>
            </a:r>
            <a:r>
              <a:rPr lang="ro-RO" sz="2800" dirty="0"/>
              <a:t> a </a:t>
            </a:r>
            <a:r>
              <a:rPr lang="ro-RO" sz="2800" dirty="0" err="1"/>
              <a:t>respeito</a:t>
            </a:r>
            <a:r>
              <a:rPr lang="ro-RO" sz="2800" dirty="0"/>
              <a:t> dos </a:t>
            </a:r>
            <a:r>
              <a:rPr lang="ro-RO" sz="2800" dirty="0" err="1"/>
              <a:t>filhos</a:t>
            </a:r>
            <a:r>
              <a:rPr lang="ro-RO" sz="2800" dirty="0"/>
              <a:t> de </a:t>
            </a:r>
            <a:r>
              <a:rPr lang="ro-RO" sz="2800" dirty="0" err="1"/>
              <a:t>Davi</a:t>
            </a:r>
            <a:r>
              <a:rPr lang="ro-RO" sz="2800" dirty="0"/>
              <a:t>.</a:t>
            </a:r>
            <a:r>
              <a:rPr lang="pt-PT" sz="2800" dirty="0"/>
              <a:t> </a:t>
            </a:r>
            <a:r>
              <a:rPr lang="ro-RO" altLang="ro-RO" sz="2800" dirty="0"/>
              <a:t>	</a:t>
            </a:r>
            <a:endParaRPr lang="en-US" altLang="ro-RO" sz="2800" dirty="0"/>
          </a:p>
        </p:txBody>
      </p:sp>
    </p:spTree>
    <p:extLst>
      <p:ext uri="{BB962C8B-B14F-4D97-AF65-F5344CB8AC3E}">
        <p14:creationId xmlns:p14="http://schemas.microsoft.com/office/powerpoint/2010/main" val="3393547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76EEB-9DFA-40E0-DE51-73AC825D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59C3A-B051-BE40-BA77-118BF1DF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1131094"/>
            <a:ext cx="7300154" cy="994172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CONCLUSÃO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0C30AA33-82C5-26DA-6171-EB633BC30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25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F3EB360-732E-5271-1877-19B3276A00C0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25</a:t>
            </a:fld>
            <a:endParaRPr lang="de-DE" sz="9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B08E8BB-8012-ECA6-8364-51D770A7EDEE}"/>
              </a:ext>
            </a:extLst>
          </p:cNvPr>
          <p:cNvSpPr txBox="1"/>
          <p:nvPr/>
        </p:nvSpPr>
        <p:spPr>
          <a:xfrm>
            <a:off x="467544" y="2276872"/>
            <a:ext cx="748883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dirty="0"/>
              <a:t>O </a:t>
            </a:r>
            <a:r>
              <a:rPr lang="ro-RO" sz="2800" dirty="0" err="1"/>
              <a:t>sucesso</a:t>
            </a:r>
            <a:r>
              <a:rPr lang="ro-RO" sz="2800" dirty="0"/>
              <a:t> de </a:t>
            </a:r>
            <a:r>
              <a:rPr lang="ro-RO" sz="2800" dirty="0" err="1"/>
              <a:t>qualquer</a:t>
            </a:r>
            <a:r>
              <a:rPr lang="ro-RO" sz="2800" dirty="0"/>
              <a:t> </a:t>
            </a:r>
            <a:r>
              <a:rPr lang="ro-RO" sz="2800" dirty="0" err="1"/>
              <a:t>empreendimento</a:t>
            </a:r>
            <a:r>
              <a:rPr lang="ro-RO" sz="2800" dirty="0"/>
              <a:t> </a:t>
            </a:r>
            <a:r>
              <a:rPr lang="ro-RO" sz="2800" dirty="0" err="1"/>
              <a:t>nunca</a:t>
            </a:r>
            <a:r>
              <a:rPr lang="ro-RO" sz="2800" dirty="0"/>
              <a:t> </a:t>
            </a:r>
            <a:r>
              <a:rPr lang="ro-RO" sz="2800" dirty="0" err="1"/>
              <a:t>pode</a:t>
            </a:r>
            <a:r>
              <a:rPr lang="ro-RO" sz="2800" dirty="0"/>
              <a:t> ser </a:t>
            </a:r>
            <a:r>
              <a:rPr lang="ro-RO" sz="2800" dirty="0" err="1"/>
              <a:t>atribuído</a:t>
            </a:r>
            <a:r>
              <a:rPr lang="ro-RO" sz="2800" dirty="0"/>
              <a:t> a </a:t>
            </a:r>
            <a:r>
              <a:rPr lang="ro-RO" sz="2800" dirty="0" err="1"/>
              <a:t>uma</a:t>
            </a:r>
            <a:r>
              <a:rPr lang="ro-RO" sz="2800" dirty="0"/>
              <a:t> </a:t>
            </a:r>
            <a:r>
              <a:rPr lang="ro-RO" sz="2800" dirty="0" err="1"/>
              <a:t>única</a:t>
            </a:r>
            <a:r>
              <a:rPr lang="ro-RO" sz="2800" dirty="0"/>
              <a:t> </a:t>
            </a:r>
            <a:r>
              <a:rPr lang="ro-RO" sz="2800" dirty="0" err="1"/>
              <a:t>pessoa</a:t>
            </a:r>
            <a:r>
              <a:rPr lang="ro-RO" sz="2800" dirty="0"/>
              <a:t>. Os </a:t>
            </a:r>
            <a:r>
              <a:rPr lang="ro-RO" sz="2800" dirty="0" err="1"/>
              <a:t>esforços</a:t>
            </a:r>
            <a:r>
              <a:rPr lang="ro-RO" sz="2800" dirty="0"/>
              <a:t> </a:t>
            </a:r>
            <a:r>
              <a:rPr lang="ro-RO" sz="2800" dirty="0" err="1"/>
              <a:t>focados</a:t>
            </a:r>
            <a:r>
              <a:rPr lang="ro-RO" sz="2800" dirty="0"/>
              <a:t>, </a:t>
            </a:r>
            <a:r>
              <a:rPr lang="ro-RO" sz="2800" dirty="0" err="1"/>
              <a:t>consistentes</a:t>
            </a:r>
            <a:r>
              <a:rPr lang="ro-RO" sz="2800" dirty="0"/>
              <a:t> e bem </a:t>
            </a:r>
            <a:r>
              <a:rPr lang="ro-RO" sz="2800" dirty="0" err="1"/>
              <a:t>coordenados</a:t>
            </a:r>
            <a:r>
              <a:rPr lang="ro-RO" sz="2800" dirty="0"/>
              <a:t> dos </a:t>
            </a:r>
            <a:r>
              <a:rPr lang="ro-RO" sz="2800" dirty="0" err="1"/>
              <a:t>pais</a:t>
            </a:r>
            <a:r>
              <a:rPr lang="ro-RO" sz="2800" dirty="0"/>
              <a:t> </a:t>
            </a:r>
            <a:r>
              <a:rPr lang="ro-RO" sz="2800" dirty="0" err="1"/>
              <a:t>espirituais</a:t>
            </a:r>
            <a:r>
              <a:rPr lang="ro-RO" sz="2800" dirty="0"/>
              <a:t> de </a:t>
            </a:r>
            <a:r>
              <a:rPr lang="ro-RO" sz="2800" dirty="0" err="1"/>
              <a:t>Joás</a:t>
            </a:r>
            <a:r>
              <a:rPr lang="ro-RO" sz="2800" dirty="0"/>
              <a:t> </a:t>
            </a:r>
            <a:r>
              <a:rPr lang="ro-RO" sz="2800" dirty="0" err="1"/>
              <a:t>conduziram</a:t>
            </a:r>
            <a:r>
              <a:rPr lang="ro-RO" sz="2800" dirty="0"/>
              <a:t> </a:t>
            </a:r>
            <a:r>
              <a:rPr lang="ro-RO" sz="2800" dirty="0" err="1"/>
              <a:t>ao</a:t>
            </a:r>
            <a:r>
              <a:rPr lang="ro-RO" sz="2800" dirty="0"/>
              <a:t> </a:t>
            </a:r>
            <a:r>
              <a:rPr lang="ro-RO" sz="2800" dirty="0" err="1"/>
              <a:t>feliz</a:t>
            </a:r>
            <a:r>
              <a:rPr lang="ro-RO" sz="2800" dirty="0"/>
              <a:t> </a:t>
            </a:r>
            <a:r>
              <a:rPr lang="ro-RO" sz="2800" dirty="0" err="1"/>
              <a:t>desfecho</a:t>
            </a:r>
            <a:r>
              <a:rPr lang="ro-RO" sz="2800" dirty="0"/>
              <a:t> da </a:t>
            </a:r>
            <a:r>
              <a:rPr lang="ro-RO" sz="2800" dirty="0" err="1"/>
              <a:t>sua</a:t>
            </a:r>
            <a:r>
              <a:rPr lang="ro-RO" sz="2800" dirty="0"/>
              <a:t> </a:t>
            </a:r>
            <a:r>
              <a:rPr lang="ro-RO" sz="2800" dirty="0" err="1"/>
              <a:t>aceitação</a:t>
            </a:r>
            <a:r>
              <a:rPr lang="ro-RO" sz="2800" dirty="0"/>
              <a:t> </a:t>
            </a:r>
            <a:r>
              <a:rPr lang="ro-RO" sz="2800" dirty="0" err="1"/>
              <a:t>como</a:t>
            </a:r>
            <a:r>
              <a:rPr lang="ro-RO" sz="2800" dirty="0"/>
              <a:t> </a:t>
            </a:r>
            <a:r>
              <a:rPr lang="ro-RO" sz="2800" dirty="0" err="1"/>
              <a:t>rei</a:t>
            </a:r>
            <a:r>
              <a:rPr lang="ro-RO" sz="2800" dirty="0"/>
              <a:t> e, </a:t>
            </a:r>
            <a:r>
              <a:rPr lang="ro-RO" sz="2800" dirty="0" err="1"/>
              <a:t>subsequentemente</a:t>
            </a:r>
            <a:r>
              <a:rPr lang="ro-RO" sz="2800" dirty="0"/>
              <a:t>, </a:t>
            </a:r>
            <a:r>
              <a:rPr lang="ro-RO" sz="2800" dirty="0" err="1"/>
              <a:t>ao</a:t>
            </a:r>
            <a:r>
              <a:rPr lang="ro-RO" sz="2800" dirty="0"/>
              <a:t> </a:t>
            </a:r>
            <a:r>
              <a:rPr lang="ro-RO" sz="2800" dirty="0" err="1"/>
              <a:t>regresso</a:t>
            </a:r>
            <a:r>
              <a:rPr lang="ro-RO" sz="2800" dirty="0"/>
              <a:t> de </a:t>
            </a:r>
            <a:r>
              <a:rPr lang="ro-RO" sz="2800" dirty="0" err="1"/>
              <a:t>toda</a:t>
            </a:r>
            <a:r>
              <a:rPr lang="ro-RO" sz="2800" dirty="0"/>
              <a:t> a </a:t>
            </a:r>
            <a:r>
              <a:rPr lang="ro-RO" sz="2800" dirty="0" err="1"/>
              <a:t>nação</a:t>
            </a:r>
            <a:r>
              <a:rPr lang="ro-RO" sz="2800" dirty="0"/>
              <a:t> de Israel da </a:t>
            </a:r>
            <a:r>
              <a:rPr lang="ro-RO" sz="2800" dirty="0" err="1"/>
              <a:t>sua</a:t>
            </a:r>
            <a:r>
              <a:rPr lang="ro-RO" sz="2800" dirty="0"/>
              <a:t> </a:t>
            </a:r>
            <a:r>
              <a:rPr lang="ro-RO" sz="2800" dirty="0" err="1"/>
              <a:t>mais</a:t>
            </a:r>
            <a:r>
              <a:rPr lang="ro-RO" sz="2800" dirty="0"/>
              <a:t> </a:t>
            </a:r>
            <a:r>
              <a:rPr lang="ro-RO" sz="2800" dirty="0" err="1"/>
              <a:t>sombria</a:t>
            </a:r>
            <a:r>
              <a:rPr lang="ro-RO" sz="2800" dirty="0"/>
              <a:t> apostasia </a:t>
            </a:r>
            <a:r>
              <a:rPr lang="ro-RO" sz="2800" dirty="0" err="1"/>
              <a:t>à</a:t>
            </a:r>
            <a:r>
              <a:rPr lang="ro-RO" sz="2800" dirty="0"/>
              <a:t> </a:t>
            </a:r>
            <a:r>
              <a:rPr lang="ro-RO" sz="2800" dirty="0" err="1"/>
              <a:t>adoração</a:t>
            </a:r>
            <a:r>
              <a:rPr lang="ro-RO" sz="2800" dirty="0"/>
              <a:t> de </a:t>
            </a:r>
            <a:r>
              <a:rPr lang="ro-RO" sz="2800" dirty="0" err="1"/>
              <a:t>Jeová</a:t>
            </a:r>
            <a:r>
              <a:rPr lang="ro-RO" sz="2800" dirty="0"/>
              <a:t>, o Deus </a:t>
            </a:r>
            <a:r>
              <a:rPr lang="ro-RO" sz="2800" dirty="0" err="1"/>
              <a:t>Criador</a:t>
            </a:r>
            <a:r>
              <a:rPr lang="ro-RO" sz="2800" dirty="0"/>
              <a:t>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063632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DAC5C-8A6A-A532-C206-60B5F0D9A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28955-C7E8-C874-62D1-9140B5F12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99" y="727562"/>
            <a:ext cx="7300154" cy="994172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CH" sz="3200" b="1" dirty="0">
                <a:ea typeface="Noto Sans" panose="020B0502040504020204" pitchFamily="34" charset="0"/>
                <a:cs typeface="Noto Sans" panose="020B0502040504020204" pitchFamily="34" charset="0"/>
              </a:rPr>
              <a:t>ATALIA  OU  </a:t>
            </a:r>
            <a:r>
              <a:rPr lang="de-CH" sz="3200" b="1" dirty="0"/>
              <a:t>JEOSEBA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8FE11A56-74FF-4CD1-475C-6790085DB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26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2A659AF-3F8F-1660-4A94-56C454FA0C71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26</a:t>
            </a:fld>
            <a:endParaRPr lang="de-DE" sz="900" dirty="0"/>
          </a:p>
        </p:txBody>
      </p:sp>
      <p:pic>
        <p:nvPicPr>
          <p:cNvPr id="6" name="Bildplatzhalter 9">
            <a:extLst>
              <a:ext uri="{FF2B5EF4-FFF2-40B4-BE49-F238E27FC236}">
                <a16:creationId xmlns:a16="http://schemas.microsoft.com/office/drawing/2014/main" id="{E2AE41BC-FB2F-A46B-6185-B4B68E52D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3" r="22463"/>
          <a:stretch>
            <a:fillRect/>
          </a:stretch>
        </p:blipFill>
        <p:spPr>
          <a:xfrm>
            <a:off x="827584" y="1721734"/>
            <a:ext cx="1866913" cy="3405297"/>
          </a:xfrm>
          <a:prstGeom prst="rect">
            <a:avLst/>
          </a:prstGeom>
          <a:noFill/>
          <a:effectLst>
            <a:softEdge rad="101600"/>
          </a:effec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A4916A0-B1B5-0EFA-B799-0E6B45C49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t="-1" r="10944" b="8000"/>
          <a:stretch>
            <a:fillRect/>
          </a:stretch>
        </p:blipFill>
        <p:spPr>
          <a:xfrm>
            <a:off x="4308820" y="1715836"/>
            <a:ext cx="2267417" cy="38055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8F5C979-3026-2E7D-6123-8C07FD8FD408}"/>
              </a:ext>
            </a:extLst>
          </p:cNvPr>
          <p:cNvSpPr txBox="1"/>
          <p:nvPr/>
        </p:nvSpPr>
        <p:spPr>
          <a:xfrm>
            <a:off x="467544" y="5343599"/>
            <a:ext cx="6248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 err="1"/>
              <a:t>Em</a:t>
            </a:r>
            <a:r>
              <a:rPr lang="ro-RO" sz="2400" b="1" dirty="0"/>
              <a:t> </a:t>
            </a:r>
            <a:r>
              <a:rPr lang="ro-RO" sz="2400" b="1" dirty="0" err="1"/>
              <a:t>que</a:t>
            </a:r>
            <a:r>
              <a:rPr lang="ro-RO" sz="2400" b="1" dirty="0"/>
              <a:t> molde de </a:t>
            </a:r>
            <a:r>
              <a:rPr lang="ro-RO" sz="2400" b="1" dirty="0" err="1"/>
              <a:t>semelhança</a:t>
            </a:r>
            <a:r>
              <a:rPr lang="ro-RO" sz="2400" b="1" dirty="0"/>
              <a:t> </a:t>
            </a:r>
            <a:r>
              <a:rPr lang="ro-RO" sz="2400" b="1" dirty="0" err="1"/>
              <a:t>estamos</a:t>
            </a:r>
            <a:r>
              <a:rPr lang="ro-RO" sz="2400" b="1" dirty="0"/>
              <a:t>?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055515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12436-3ECC-CA76-2DD5-63C633C9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76C5B-AC72-BB0B-D47D-BA12CA6C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1131094"/>
            <a:ext cx="7300154" cy="994172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de-CH" sz="3600" b="1" dirty="0">
                <a:ea typeface="Noto Sans" panose="020B0502040504020204" pitchFamily="34" charset="0"/>
                <a:cs typeface="Noto Sans" panose="020B0502040504020204" pitchFamily="34" charset="0"/>
              </a:rPr>
              <a:t>HOJE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57A42FDB-362B-9589-A269-60DB28311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27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04A94D1-2CF3-EE13-4F31-CBF56EB501E3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27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AEFA2D-95AF-06BB-ABEF-98F26028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506663"/>
            <a:ext cx="7305675" cy="3082578"/>
          </a:xfrm>
        </p:spPr>
        <p:txBody>
          <a:bodyPr>
            <a:normAutofit/>
          </a:bodyPr>
          <a:lstStyle/>
          <a:p>
            <a:r>
              <a:rPr lang="en-US" altLang="ro-RO" sz="2800" dirty="0" err="1">
                <a:ea typeface="Noto Serif" panose="02020600060500020200" pitchFamily="18" charset="0"/>
                <a:cs typeface="Noto Serif" panose="02020600060500020200" pitchFamily="18" charset="0"/>
              </a:rPr>
              <a:t>é</a:t>
            </a:r>
            <a:r>
              <a:rPr lang="en-US" altLang="ro-RO" sz="2800" dirty="0">
                <a:ea typeface="Noto Serif" panose="02020600060500020200" pitchFamily="18" charset="0"/>
                <a:cs typeface="Noto Serif" panose="02020600060500020200" pitchFamily="18" charset="0"/>
              </a:rPr>
              <a:t> a </a:t>
            </a:r>
            <a:r>
              <a:rPr lang="ro-RO" sz="2800" dirty="0" err="1"/>
              <a:t>oportunidade</a:t>
            </a:r>
            <a:r>
              <a:rPr lang="ro-RO" sz="2800" dirty="0"/>
              <a:t> de </a:t>
            </a:r>
            <a:r>
              <a:rPr lang="ro-RO" sz="2800" dirty="0" err="1"/>
              <a:t>escolher</a:t>
            </a:r>
            <a:r>
              <a:rPr lang="ro-RO" sz="2800" dirty="0"/>
              <a:t> o </a:t>
            </a:r>
            <a:r>
              <a:rPr lang="ro-RO" sz="2800" dirty="0" err="1"/>
              <a:t>nosso</a:t>
            </a:r>
            <a:r>
              <a:rPr lang="ro-RO" sz="2800" dirty="0"/>
              <a:t> </a:t>
            </a:r>
            <a:r>
              <a:rPr lang="ro-RO" sz="2800" dirty="0" err="1"/>
              <a:t>caminho</a:t>
            </a:r>
            <a:r>
              <a:rPr lang="ro-RO" sz="2800" dirty="0"/>
              <a:t> e de </a:t>
            </a:r>
            <a:r>
              <a:rPr lang="ro-RO" sz="2800" dirty="0" err="1"/>
              <a:t>orientar</a:t>
            </a:r>
            <a:r>
              <a:rPr lang="ro-RO" sz="2800" dirty="0"/>
              <a:t> os </a:t>
            </a:r>
            <a:r>
              <a:rPr lang="ro-RO" sz="2800" dirty="0" err="1"/>
              <a:t>nossos</a:t>
            </a:r>
            <a:r>
              <a:rPr lang="ro-RO" sz="2800" dirty="0"/>
              <a:t> </a:t>
            </a:r>
            <a:r>
              <a:rPr lang="ro-RO" sz="2800" dirty="0" err="1"/>
              <a:t>pensamentos</a:t>
            </a:r>
            <a:r>
              <a:rPr lang="ro-RO" sz="2800" dirty="0"/>
              <a:t>, </a:t>
            </a:r>
            <a:r>
              <a:rPr lang="ro-RO" sz="2800" dirty="0" err="1"/>
              <a:t>energias</a:t>
            </a:r>
            <a:r>
              <a:rPr lang="ro-RO" sz="2800" dirty="0"/>
              <a:t> e </a:t>
            </a:r>
            <a:r>
              <a:rPr lang="ro-RO" sz="2800" dirty="0" err="1"/>
              <a:t>ações</a:t>
            </a:r>
            <a:r>
              <a:rPr lang="ro-RO" sz="2800" dirty="0"/>
              <a:t> para o </a:t>
            </a:r>
            <a:r>
              <a:rPr lang="ro-RO" sz="2800" dirty="0" err="1"/>
              <a:t>que</a:t>
            </a:r>
            <a:r>
              <a:rPr lang="ro-RO" sz="2800" dirty="0"/>
              <a:t> realmente importa.</a:t>
            </a:r>
            <a:r>
              <a:rPr lang="pt-PT" sz="2800" dirty="0"/>
              <a:t> </a:t>
            </a:r>
            <a:endParaRPr lang="ro-RO" altLang="ro-RO" sz="2800" dirty="0"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8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BDD3376-2BB5-D208-489F-2CF4AEDE5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73" y="576263"/>
            <a:ext cx="4234906" cy="3304494"/>
          </a:xfrm>
        </p:spPr>
        <p:txBody>
          <a:bodyPr rtlCol="0" anchor="ctr">
            <a:normAutofit/>
          </a:bodyPr>
          <a:lstStyle>
            <a:defPPr>
              <a:defRPr lang="de-DE"/>
            </a:defPPr>
          </a:lstStyle>
          <a:p>
            <a:r>
              <a:rPr lang="ro-RO" sz="3600" b="1" dirty="0"/>
              <a:t>ATALIA</a:t>
            </a:r>
            <a:endParaRPr lang="de-DE" sz="36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2F950D5-0AE0-05E7-665E-387B809FD2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06" y="4148138"/>
            <a:ext cx="4543326" cy="1528762"/>
          </a:xfrm>
        </p:spPr>
        <p:txBody>
          <a:bodyPr rtlCol="0">
            <a:normAutofit fontScale="92500" lnSpcReduction="10000"/>
          </a:bodyPr>
          <a:lstStyle>
            <a:defPPr>
              <a:defRPr lang="de-DE"/>
            </a:defPPr>
          </a:lstStyle>
          <a:p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Usurpa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 a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prerrogativa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 do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poder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,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recorrendo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à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força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 e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ao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ro-RO" sz="3200" dirty="0" err="1">
                <a:ea typeface="Noto Serif" panose="02020600060500020200" pitchFamily="18" charset="0"/>
                <a:cs typeface="Noto Serif" panose="02020600060500020200" pitchFamily="18" charset="0"/>
              </a:rPr>
              <a:t>assassínio</a:t>
            </a:r>
            <a:r>
              <a:rPr lang="ro-RO" sz="3200" dirty="0">
                <a:ea typeface="Noto Serif" panose="02020600060500020200" pitchFamily="18" charset="0"/>
                <a:cs typeface="Noto Serif" panose="02020600060500020200" pitchFamily="18" charset="0"/>
              </a:rPr>
              <a:t>.</a:t>
            </a:r>
            <a:r>
              <a:rPr lang="pt-PT" sz="3200" dirty="0"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endParaRPr lang="de-DE" sz="3200" dirty="0"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00ACD5B4-F7E0-E58B-9FE2-B29BAB26A1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3" r="22463"/>
          <a:stretch>
            <a:fillRect/>
          </a:stretch>
        </p:blipFill>
        <p:spPr>
          <a:xfrm>
            <a:off x="5652662" y="454361"/>
            <a:ext cx="2973046" cy="5422911"/>
          </a:xfrm>
          <a:prstGeom prst="rect">
            <a:avLst/>
          </a:prstGeom>
          <a:noFill/>
        </p:spPr>
      </p:pic>
      <p:sp>
        <p:nvSpPr>
          <p:cNvPr id="40" name="Foliennummernplatzhalter 39" hidden="1">
            <a:extLst>
              <a:ext uri="{FF2B5EF4-FFF2-40B4-BE49-F238E27FC236}">
                <a16:creationId xmlns:a16="http://schemas.microsoft.com/office/drawing/2014/main" id="{99A3C9AE-6440-E266-03D1-504E4CB48C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>
              <a:spcAft>
                <a:spcPts val="450"/>
              </a:spcAft>
            </a:pPr>
            <a:fld id="{3A4F6043-7A67-491B-98BC-F933DED7226D}" type="slidenum">
              <a:rPr lang="de-DE" smtClean="0"/>
              <a:pPr>
                <a:spcAft>
                  <a:spcPts val="450"/>
                </a:spcAft>
              </a:pPr>
              <a:t>3</a:t>
            </a:fld>
            <a:endParaRPr lang="de-DE"/>
          </a:p>
        </p:txBody>
      </p:sp>
      <p:sp>
        <p:nvSpPr>
          <p:cNvPr id="45" name="Slide Number Placeholder 3" hidden="1">
            <a:extLst>
              <a:ext uri="{FF2B5EF4-FFF2-40B4-BE49-F238E27FC236}">
                <a16:creationId xmlns:a16="http://schemas.microsoft.com/office/drawing/2014/main" id="{B6A3F96D-C3AC-F730-4575-E1D4679740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7364" y="0"/>
            <a:ext cx="514350" cy="6858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4F6043-7A67-491B-98BC-F933DED7226D}" type="slidenum">
              <a:rPr lang="de-DE" smtClean="0"/>
              <a:pPr rtl="0">
                <a:spcAft>
                  <a:spcPts val="600"/>
                </a:spcAft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04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62E4F-75C6-8CAF-7AE9-93A99B847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3AC90-A691-00A8-147D-ED7935A9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1131094"/>
            <a:ext cx="7300154" cy="994172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ro-RO" sz="3200" b="1" dirty="0"/>
              <a:t>ATALIA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D1E8C157-22D3-D37D-E465-3AAB34A56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4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4BB628A-EB06-5668-6194-8F642E0AE663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4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F99906-B4EC-872B-B5DB-864E7A43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276872"/>
            <a:ext cx="7305675" cy="3744416"/>
          </a:xfrm>
        </p:spPr>
        <p:txBody>
          <a:bodyPr>
            <a:noAutofit/>
          </a:bodyPr>
          <a:lstStyle/>
          <a:p>
            <a:r>
              <a:rPr lang="ro-RO" sz="3000" dirty="0"/>
              <a:t>“Os </a:t>
            </a:r>
            <a:r>
              <a:rPr lang="ro-RO" sz="3000" dirty="0" err="1"/>
              <a:t>longos</a:t>
            </a:r>
            <a:r>
              <a:rPr lang="ro-RO" sz="3000" dirty="0"/>
              <a:t> </a:t>
            </a:r>
            <a:r>
              <a:rPr lang="ro-RO" sz="3000" dirty="0" err="1"/>
              <a:t>anos</a:t>
            </a:r>
            <a:r>
              <a:rPr lang="ro-RO" sz="3000" dirty="0"/>
              <a:t> de apostasia </a:t>
            </a:r>
            <a:r>
              <a:rPr lang="ro-RO" sz="3000" dirty="0" err="1"/>
              <a:t>idólatra</a:t>
            </a:r>
            <a:r>
              <a:rPr lang="ro-RO" sz="3000" dirty="0"/>
              <a:t> da parte de </a:t>
            </a:r>
            <a:r>
              <a:rPr lang="ro-RO" sz="3000" dirty="0" err="1"/>
              <a:t>governantes</a:t>
            </a:r>
            <a:r>
              <a:rPr lang="ro-RO" sz="3000" dirty="0"/>
              <a:t> e </a:t>
            </a:r>
            <a:r>
              <a:rPr lang="ro-RO" sz="3000" dirty="0" err="1"/>
              <a:t>povo</a:t>
            </a:r>
            <a:r>
              <a:rPr lang="ro-RO" sz="3000" dirty="0"/>
              <a:t> </a:t>
            </a:r>
            <a:r>
              <a:rPr lang="ro-RO" sz="3000" dirty="0" err="1"/>
              <a:t>tinham</a:t>
            </a:r>
            <a:r>
              <a:rPr lang="ro-RO" sz="3000" dirty="0"/>
              <a:t> </a:t>
            </a:r>
            <a:r>
              <a:rPr lang="ro-RO" sz="3000" dirty="0" err="1"/>
              <a:t>produzido</a:t>
            </a:r>
            <a:r>
              <a:rPr lang="ro-RO" sz="3000" dirty="0"/>
              <a:t> </a:t>
            </a:r>
            <a:r>
              <a:rPr lang="ro-RO" sz="3000" dirty="0" err="1"/>
              <a:t>seus</a:t>
            </a:r>
            <a:r>
              <a:rPr lang="ro-RO" sz="3000" dirty="0"/>
              <a:t> maus </a:t>
            </a:r>
            <a:r>
              <a:rPr lang="ro-RO" sz="3000" dirty="0" err="1"/>
              <a:t>resultados</a:t>
            </a:r>
            <a:r>
              <a:rPr lang="ro-RO" sz="3000" dirty="0"/>
              <a:t>; a </a:t>
            </a:r>
            <a:r>
              <a:rPr lang="ro-RO" sz="3000" dirty="0" err="1"/>
              <a:t>negra</a:t>
            </a:r>
            <a:r>
              <a:rPr lang="ro-RO" sz="3000" dirty="0"/>
              <a:t> </a:t>
            </a:r>
            <a:r>
              <a:rPr lang="ro-RO" sz="3000" dirty="0" err="1"/>
              <a:t>sombra</a:t>
            </a:r>
            <a:r>
              <a:rPr lang="ro-RO" sz="3000" dirty="0"/>
              <a:t> da apostasia era </a:t>
            </a:r>
            <a:r>
              <a:rPr lang="ro-RO" sz="3000" dirty="0" err="1"/>
              <a:t>ainda</a:t>
            </a:r>
            <a:r>
              <a:rPr lang="ro-RO" sz="3000" dirty="0"/>
              <a:t> </a:t>
            </a:r>
            <a:r>
              <a:rPr lang="ro-RO" sz="3000" dirty="0" err="1"/>
              <a:t>visível</a:t>
            </a:r>
            <a:r>
              <a:rPr lang="ro-RO" sz="3000" dirty="0"/>
              <a:t> </a:t>
            </a:r>
            <a:r>
              <a:rPr lang="ro-RO" sz="3000" dirty="0" err="1"/>
              <a:t>em</a:t>
            </a:r>
            <a:r>
              <a:rPr lang="ro-RO" sz="3000" dirty="0"/>
              <a:t> </a:t>
            </a:r>
            <a:r>
              <a:rPr lang="ro-RO" sz="3000" dirty="0" err="1"/>
              <a:t>toda</a:t>
            </a:r>
            <a:r>
              <a:rPr lang="ro-RO" sz="3000" dirty="0"/>
              <a:t> a parte, </a:t>
            </a:r>
            <a:r>
              <a:rPr lang="ro-RO" sz="3000" dirty="0" err="1"/>
              <a:t>embora</a:t>
            </a:r>
            <a:r>
              <a:rPr lang="ro-RO" sz="3000" dirty="0"/>
              <a:t> </a:t>
            </a:r>
            <a:r>
              <a:rPr lang="ro-RO" sz="3000" dirty="0" err="1"/>
              <a:t>houvesse</a:t>
            </a:r>
            <a:r>
              <a:rPr lang="ro-RO" sz="3000" dirty="0"/>
              <a:t> </a:t>
            </a:r>
            <a:r>
              <a:rPr lang="ro-RO" sz="3000" dirty="0" err="1"/>
              <a:t>aqui</a:t>
            </a:r>
            <a:r>
              <a:rPr lang="ro-RO" sz="3000" dirty="0"/>
              <a:t> e </a:t>
            </a:r>
            <a:r>
              <a:rPr lang="ro-RO" sz="3000" dirty="0" err="1"/>
              <a:t>ali</a:t>
            </a:r>
            <a:r>
              <a:rPr lang="ro-RO" sz="3000" dirty="0"/>
              <a:t> os </a:t>
            </a:r>
            <a:r>
              <a:rPr lang="ro-RO" sz="3000" dirty="0" err="1"/>
              <a:t>que</a:t>
            </a:r>
            <a:r>
              <a:rPr lang="ro-RO" sz="3000" dirty="0"/>
              <a:t> se </a:t>
            </a:r>
            <a:r>
              <a:rPr lang="ro-RO" sz="3000" dirty="0" err="1"/>
              <a:t>haviam</a:t>
            </a:r>
            <a:r>
              <a:rPr lang="ro-RO" sz="3000" dirty="0"/>
              <a:t> </a:t>
            </a:r>
            <a:r>
              <a:rPr lang="ro-RO" sz="3000" dirty="0" err="1"/>
              <a:t>firmemente</a:t>
            </a:r>
            <a:r>
              <a:rPr lang="ro-RO" sz="3000" dirty="0"/>
              <a:t> </a:t>
            </a:r>
            <a:r>
              <a:rPr lang="ro-RO" sz="3000" dirty="0" err="1"/>
              <a:t>recusado</a:t>
            </a:r>
            <a:r>
              <a:rPr lang="ro-RO" sz="3000" dirty="0"/>
              <a:t> a </a:t>
            </a:r>
            <a:r>
              <a:rPr lang="ro-RO" sz="3000" dirty="0" err="1"/>
              <a:t>dobrar</a:t>
            </a:r>
            <a:r>
              <a:rPr lang="ro-RO" sz="3000" dirty="0"/>
              <a:t> os </a:t>
            </a:r>
            <a:r>
              <a:rPr lang="ro-RO" sz="3000" dirty="0" err="1"/>
              <a:t>joelhos</a:t>
            </a:r>
            <a:r>
              <a:rPr lang="ro-RO" sz="3000" dirty="0"/>
              <a:t> a Baal.” </a:t>
            </a:r>
            <a:r>
              <a:rPr lang="pt-PT" sz="3000" dirty="0"/>
              <a:t>		</a:t>
            </a:r>
            <a:r>
              <a:rPr lang="de-DE" altLang="ro-RO" sz="3000" dirty="0"/>
              <a:t> </a:t>
            </a:r>
            <a:r>
              <a:rPr lang="ro-RO" altLang="ro-RO" sz="3000" dirty="0"/>
              <a:t>EGW, </a:t>
            </a:r>
            <a:r>
              <a:rPr lang="ro-RO" altLang="ro-RO" sz="3000" dirty="0" err="1"/>
              <a:t>Profetas</a:t>
            </a:r>
            <a:r>
              <a:rPr lang="ro-RO" altLang="ro-RO" sz="3000" dirty="0"/>
              <a:t> e </a:t>
            </a:r>
            <a:r>
              <a:rPr lang="ro-RO" altLang="ro-RO" sz="3000" dirty="0" err="1"/>
              <a:t>Reis</a:t>
            </a:r>
            <a:r>
              <a:rPr lang="ro-RO" altLang="ro-RO" sz="3000" dirty="0"/>
              <a:t>, p. 132</a:t>
            </a:r>
            <a:endParaRPr lang="en-US" altLang="ro-RO" sz="3000" dirty="0"/>
          </a:p>
        </p:txBody>
      </p:sp>
    </p:spTree>
    <p:extLst>
      <p:ext uri="{BB962C8B-B14F-4D97-AF65-F5344CB8AC3E}">
        <p14:creationId xmlns:p14="http://schemas.microsoft.com/office/powerpoint/2010/main" val="414104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82DA7-86EB-3966-8008-C55789A68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9153ABC1-FFF3-D245-6F86-46ADA51DD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5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CDE8D9A-FCF9-28EA-9AFC-B4E63B203F64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5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28E356-4DE8-AD8B-2829-D8B1FF58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20688"/>
            <a:ext cx="7305675" cy="511256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o-RO" sz="7000" dirty="0" err="1"/>
              <a:t>Até</a:t>
            </a:r>
            <a:r>
              <a:rPr lang="ro-RO" sz="7000" dirty="0"/>
              <a:t> </a:t>
            </a:r>
            <a:r>
              <a:rPr lang="ro-RO" sz="7000" dirty="0" err="1"/>
              <a:t>quando</a:t>
            </a:r>
            <a:r>
              <a:rPr lang="ro-RO" sz="7000" dirty="0"/>
              <a:t>, </a:t>
            </a:r>
            <a:r>
              <a:rPr lang="ro-RO" sz="7000" dirty="0" err="1"/>
              <a:t>ó</a:t>
            </a:r>
            <a:r>
              <a:rPr lang="ro-RO" sz="7000" dirty="0"/>
              <a:t> </a:t>
            </a:r>
            <a:r>
              <a:rPr lang="ro-RO" sz="7000" dirty="0" err="1"/>
              <a:t>Senhor</a:t>
            </a:r>
            <a:r>
              <a:rPr lang="ro-RO" sz="7000" dirty="0"/>
              <a:t>, </a:t>
            </a:r>
            <a:r>
              <a:rPr lang="ro-RO" sz="7000" dirty="0" err="1"/>
              <a:t>santo</a:t>
            </a:r>
            <a:r>
              <a:rPr lang="ro-RO" sz="7000" dirty="0"/>
              <a:t> e </a:t>
            </a:r>
            <a:r>
              <a:rPr lang="ro-RO" sz="7000" dirty="0" err="1"/>
              <a:t>verdadeiro</a:t>
            </a:r>
            <a:r>
              <a:rPr lang="ro-RO" sz="7000" dirty="0"/>
              <a:t>, </a:t>
            </a:r>
            <a:r>
              <a:rPr lang="ro-RO" sz="7000" dirty="0" err="1"/>
              <a:t>tardarás</a:t>
            </a:r>
            <a:r>
              <a:rPr lang="ro-RO" sz="7000" dirty="0"/>
              <a:t> </a:t>
            </a:r>
            <a:r>
              <a:rPr lang="ro-RO" sz="7000" dirty="0" err="1"/>
              <a:t>em</a:t>
            </a:r>
            <a:r>
              <a:rPr lang="ro-RO" sz="7000" dirty="0"/>
              <a:t> </a:t>
            </a:r>
            <a:r>
              <a:rPr lang="ro-RO" sz="7000" dirty="0" err="1"/>
              <a:t>julgar</a:t>
            </a:r>
            <a:r>
              <a:rPr lang="ro-RO" sz="7000" dirty="0"/>
              <a:t> e </a:t>
            </a:r>
            <a:r>
              <a:rPr lang="ro-RO" sz="7000" dirty="0" err="1"/>
              <a:t>vingar</a:t>
            </a:r>
            <a:r>
              <a:rPr lang="ro-RO" sz="7000" dirty="0"/>
              <a:t>...?</a:t>
            </a:r>
            <a:r>
              <a:rPr lang="pt-PT" sz="7000" dirty="0"/>
              <a:t> </a:t>
            </a:r>
            <a:r>
              <a:rPr lang="ro-RO" altLang="ro-RO" sz="7000" i="1" dirty="0">
                <a:cs typeface="Arial" panose="020B0604020202090204" pitchFamily="34" charset="0"/>
              </a:rPr>
              <a:t> </a:t>
            </a:r>
            <a:endParaRPr lang="de-CH" altLang="ro-RO" sz="7000" i="1" dirty="0">
              <a:cs typeface="Arial" panose="020B0604020202090204" pitchFamily="34" charset="0"/>
            </a:endParaRPr>
          </a:p>
          <a:p>
            <a:pPr algn="just"/>
            <a:r>
              <a:rPr lang="de-CH" altLang="ro-RO" sz="7000" dirty="0">
                <a:cs typeface="Arial" panose="020B0604020202090204" pitchFamily="34" charset="0"/>
              </a:rPr>
              <a:t>							</a:t>
            </a:r>
            <a:r>
              <a:rPr lang="ro-RO" altLang="ro-RO" sz="7000" i="1" dirty="0">
                <a:cs typeface="Arial" panose="020B0604020202090204" pitchFamily="34" charset="0"/>
              </a:rPr>
              <a:t>Apocalipse 6:10</a:t>
            </a:r>
            <a:endParaRPr lang="de-DE" altLang="ro-RO" sz="7000" i="1" dirty="0">
              <a:cs typeface="Arial" panose="020B0604020202090204" pitchFamily="34" charset="0"/>
            </a:endParaRPr>
          </a:p>
          <a:p>
            <a:pPr algn="just"/>
            <a:endParaRPr lang="ro-RO" altLang="ro-RO" sz="7000" dirty="0">
              <a:cs typeface="Arial" panose="020B0604020202090204" pitchFamily="34" charset="0"/>
            </a:endParaRPr>
          </a:p>
          <a:p>
            <a:pPr algn="just"/>
            <a:r>
              <a:rPr lang="ro-RO" sz="7000" dirty="0" err="1"/>
              <a:t>Quem</a:t>
            </a:r>
            <a:r>
              <a:rPr lang="ro-RO" sz="7000" dirty="0"/>
              <a:t> </a:t>
            </a:r>
            <a:r>
              <a:rPr lang="ro-RO" sz="7000" dirty="0" err="1"/>
              <a:t>continuará</a:t>
            </a:r>
            <a:r>
              <a:rPr lang="ro-RO" sz="7000" dirty="0"/>
              <a:t> a </a:t>
            </a:r>
            <a:r>
              <a:rPr lang="ro-RO" sz="7000" dirty="0" err="1"/>
              <a:t>adorar</a:t>
            </a:r>
            <a:r>
              <a:rPr lang="ro-RO" sz="7000" dirty="0"/>
              <a:t> o </a:t>
            </a:r>
            <a:r>
              <a:rPr lang="ro-RO" sz="7000" dirty="0" err="1"/>
              <a:t>único</a:t>
            </a:r>
            <a:r>
              <a:rPr lang="ro-RO" sz="7000" dirty="0"/>
              <a:t> Deus </a:t>
            </a:r>
            <a:r>
              <a:rPr lang="ro-RO" sz="7000" dirty="0" err="1"/>
              <a:t>verdadeiro</a:t>
            </a:r>
            <a:r>
              <a:rPr lang="ro-RO" sz="7000" dirty="0"/>
              <a:t>? E </a:t>
            </a:r>
            <a:r>
              <a:rPr lang="ro-RO" sz="7000" dirty="0" err="1"/>
              <a:t>como</a:t>
            </a:r>
            <a:r>
              <a:rPr lang="ro-RO" sz="7000" dirty="0"/>
              <a:t> se </a:t>
            </a:r>
            <a:r>
              <a:rPr lang="ro-RO" sz="7000" dirty="0" err="1"/>
              <a:t>cumprirá</a:t>
            </a:r>
            <a:r>
              <a:rPr lang="ro-RO" sz="7000" dirty="0"/>
              <a:t> a </a:t>
            </a:r>
            <a:r>
              <a:rPr lang="ro-RO" sz="7000" dirty="0" err="1"/>
              <a:t>profecia</a:t>
            </a:r>
            <a:r>
              <a:rPr lang="ro-RO" sz="7000" dirty="0"/>
              <a:t>: «</a:t>
            </a:r>
            <a:r>
              <a:rPr lang="ro-RO" sz="7000" dirty="0" err="1"/>
              <a:t>Uma</a:t>
            </a:r>
            <a:r>
              <a:rPr lang="ro-RO" sz="7000" dirty="0"/>
              <a:t> </a:t>
            </a:r>
            <a:r>
              <a:rPr lang="ro-RO" sz="7000" dirty="0" err="1"/>
              <a:t>estrela</a:t>
            </a:r>
            <a:r>
              <a:rPr lang="ro-RO" sz="7000" dirty="0"/>
              <a:t> </a:t>
            </a:r>
            <a:r>
              <a:rPr lang="ro-RO" sz="7000" dirty="0" err="1"/>
              <a:t>sairá</a:t>
            </a:r>
            <a:r>
              <a:rPr lang="ro-RO" sz="7000" dirty="0"/>
              <a:t> de </a:t>
            </a:r>
            <a:r>
              <a:rPr lang="ro-RO" sz="7000" dirty="0" err="1"/>
              <a:t>Jacó</a:t>
            </a:r>
            <a:r>
              <a:rPr lang="ro-RO" sz="7000" dirty="0"/>
              <a:t>, </a:t>
            </a:r>
            <a:r>
              <a:rPr lang="ro-RO" sz="7000" dirty="0" err="1"/>
              <a:t>um</a:t>
            </a:r>
            <a:r>
              <a:rPr lang="ro-RO" sz="7000" dirty="0"/>
              <a:t> </a:t>
            </a:r>
            <a:r>
              <a:rPr lang="ro-RO" sz="7000" dirty="0" err="1"/>
              <a:t>cetro</a:t>
            </a:r>
            <a:r>
              <a:rPr lang="ro-RO" sz="7000" dirty="0"/>
              <a:t> se </a:t>
            </a:r>
            <a:r>
              <a:rPr lang="ro-RO" sz="7000" dirty="0" err="1"/>
              <a:t>levantará</a:t>
            </a:r>
            <a:r>
              <a:rPr lang="ro-RO" sz="7000" dirty="0"/>
              <a:t> de Israel» </a:t>
            </a:r>
            <a:r>
              <a:rPr lang="de-DE" altLang="ro-RO" sz="7000" i="1" dirty="0">
                <a:cs typeface="Arial" panose="020B0604020202090204" pitchFamily="34" charset="0"/>
              </a:rPr>
              <a:t>																</a:t>
            </a:r>
            <a:r>
              <a:rPr lang="ro-RO" sz="7000" dirty="0" err="1"/>
              <a:t>Números</a:t>
            </a:r>
            <a:r>
              <a:rPr lang="ro-RO" sz="7000" dirty="0"/>
              <a:t> 24:17</a:t>
            </a:r>
            <a:r>
              <a:rPr lang="pt-PT" sz="7000" dirty="0"/>
              <a:t> </a:t>
            </a:r>
            <a:endParaRPr lang="de-CH" altLang="ro-RO" sz="7000" i="1" dirty="0">
              <a:cs typeface="Arial" panose="020B0604020202090204" pitchFamily="34" charset="0"/>
            </a:endParaRPr>
          </a:p>
          <a:p>
            <a:pPr algn="just"/>
            <a:endParaRPr lang="ro-RO" altLang="ro-RO" sz="7000" dirty="0">
              <a:cs typeface="Arial" panose="020B0604020202090204" pitchFamily="34" charset="0"/>
            </a:endParaRPr>
          </a:p>
          <a:p>
            <a:r>
              <a:rPr lang="ro-RO" sz="7000" b="1" dirty="0"/>
              <a:t>Agora </a:t>
            </a:r>
            <a:r>
              <a:rPr lang="ro-RO" sz="7000" b="1" dirty="0" err="1"/>
              <a:t>que</a:t>
            </a:r>
            <a:r>
              <a:rPr lang="ro-RO" sz="7000" b="1" dirty="0"/>
              <a:t> </a:t>
            </a:r>
            <a:r>
              <a:rPr lang="ro-RO" sz="7000" b="1" dirty="0" err="1"/>
              <a:t>toda</a:t>
            </a:r>
            <a:r>
              <a:rPr lang="ro-RO" sz="7000" b="1" dirty="0"/>
              <a:t> a </a:t>
            </a:r>
            <a:r>
              <a:rPr lang="ro-RO" sz="7000" b="1" dirty="0" err="1"/>
              <a:t>linhagem</a:t>
            </a:r>
            <a:r>
              <a:rPr lang="ro-RO" sz="7000" b="1" dirty="0"/>
              <a:t> real </a:t>
            </a:r>
            <a:r>
              <a:rPr lang="ro-RO" sz="7000" b="1" dirty="0" err="1"/>
              <a:t>tinha</a:t>
            </a:r>
            <a:r>
              <a:rPr lang="ro-RO" sz="7000" b="1" dirty="0"/>
              <a:t> </a:t>
            </a:r>
            <a:r>
              <a:rPr lang="ro-RO" sz="7000" b="1" dirty="0" err="1"/>
              <a:t>sido</a:t>
            </a:r>
            <a:r>
              <a:rPr lang="ro-RO" sz="7000" b="1" dirty="0"/>
              <a:t> </a:t>
            </a:r>
            <a:r>
              <a:rPr lang="ro-RO" sz="7000" b="1" dirty="0" err="1"/>
              <a:t>morta</a:t>
            </a:r>
            <a:r>
              <a:rPr lang="ro-RO" sz="7000" b="1" dirty="0"/>
              <a:t>? </a:t>
            </a:r>
            <a:endParaRPr lang="pt-PT" sz="7000" b="1" dirty="0"/>
          </a:p>
          <a:p>
            <a:pPr marL="0" indent="0">
              <a:buFont typeface="Wingdings 2" panose="05020102010507070707" pitchFamily="18" charset="2"/>
              <a:buNone/>
            </a:pPr>
            <a:endParaRPr lang="ro-RO" altLang="ro-RO" sz="24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9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1FE69-DA32-855A-7C09-A020D6B31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9CFBE1E-FFB3-8711-4CCE-2AB013309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73" y="576263"/>
            <a:ext cx="4234906" cy="3304494"/>
          </a:xfrm>
        </p:spPr>
        <p:txBody>
          <a:bodyPr rtlCol="0" anchor="t">
            <a:normAutofit/>
          </a:bodyPr>
          <a:lstStyle>
            <a:defPPr>
              <a:defRPr lang="de-DE"/>
            </a:defPPr>
          </a:lstStyle>
          <a:p>
            <a:r>
              <a:rPr lang="de-CH" sz="3600" b="1" dirty="0"/>
              <a:t> JEOSEBA</a:t>
            </a:r>
            <a:endParaRPr lang="de-DE" sz="36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7FA5A84-B05D-CD41-677F-A9BB748241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468" y="1340768"/>
            <a:ext cx="5003041" cy="4464496"/>
          </a:xfrm>
        </p:spPr>
        <p:txBody>
          <a:bodyPr rtlCol="0">
            <a:noAutofit/>
          </a:bodyPr>
          <a:lstStyle>
            <a:defPPr>
              <a:defRPr lang="de-DE"/>
            </a:defPPr>
          </a:lstStyle>
          <a:p>
            <a:r>
              <a:rPr lang="ro-RO" sz="2800" dirty="0"/>
              <a:t>Mas </a:t>
            </a:r>
            <a:r>
              <a:rPr lang="ro-RO" sz="2800" dirty="0" err="1"/>
              <a:t>Jeoseba</a:t>
            </a:r>
            <a:r>
              <a:rPr lang="ro-RO" sz="2800" dirty="0"/>
              <a:t>, </a:t>
            </a:r>
            <a:r>
              <a:rPr lang="ro-RO" sz="2800" dirty="0" err="1"/>
              <a:t>filha</a:t>
            </a:r>
            <a:r>
              <a:rPr lang="ro-RO" sz="2800" dirty="0"/>
              <a:t> do </a:t>
            </a:r>
            <a:r>
              <a:rPr lang="ro-RO" sz="2800" dirty="0" err="1"/>
              <a:t>rei</a:t>
            </a:r>
            <a:r>
              <a:rPr lang="ro-RO" sz="2800" dirty="0"/>
              <a:t> </a:t>
            </a:r>
            <a:r>
              <a:rPr lang="ro-RO" sz="2800" dirty="0" err="1"/>
              <a:t>Jeorão</a:t>
            </a:r>
            <a:r>
              <a:rPr lang="ro-RO" sz="2800" dirty="0"/>
              <a:t> e </a:t>
            </a:r>
            <a:r>
              <a:rPr lang="ro-RO" sz="2800" dirty="0" err="1"/>
              <a:t>irmã</a:t>
            </a:r>
            <a:r>
              <a:rPr lang="ro-RO" sz="2800" dirty="0"/>
              <a:t> de </a:t>
            </a:r>
            <a:r>
              <a:rPr lang="ro-RO" sz="2800" dirty="0" err="1"/>
              <a:t>Acazias</a:t>
            </a:r>
            <a:r>
              <a:rPr lang="ro-RO" sz="2800" dirty="0"/>
              <a:t>, </a:t>
            </a:r>
            <a:r>
              <a:rPr lang="ro-RO" sz="2800" dirty="0" err="1"/>
              <a:t>tomou</a:t>
            </a:r>
            <a:r>
              <a:rPr lang="ro-RO" sz="2800" dirty="0"/>
              <a:t> </a:t>
            </a:r>
            <a:r>
              <a:rPr lang="ro-RO" sz="2800" dirty="0" err="1"/>
              <a:t>Joás</a:t>
            </a:r>
            <a:r>
              <a:rPr lang="ro-RO" sz="2800" dirty="0"/>
              <a:t>, </a:t>
            </a:r>
            <a:r>
              <a:rPr lang="ro-RO" sz="2800" dirty="0" err="1"/>
              <a:t>filho</a:t>
            </a:r>
            <a:r>
              <a:rPr lang="ro-RO" sz="2800" dirty="0"/>
              <a:t> de </a:t>
            </a:r>
            <a:r>
              <a:rPr lang="ro-RO" sz="2800" dirty="0" err="1"/>
              <a:t>Acazias</a:t>
            </a:r>
            <a:r>
              <a:rPr lang="ro-RO" sz="2800" dirty="0"/>
              <a:t>, e </a:t>
            </a:r>
            <a:r>
              <a:rPr lang="ro-RO" sz="2800" dirty="0" err="1"/>
              <a:t>salvou</a:t>
            </a:r>
            <a:r>
              <a:rPr lang="ro-RO" sz="2800" dirty="0"/>
              <a:t>-o de </a:t>
            </a:r>
            <a:r>
              <a:rPr lang="ro-RO" sz="2800" dirty="0" err="1"/>
              <a:t>entre</a:t>
            </a:r>
            <a:r>
              <a:rPr lang="ro-RO" sz="2800" dirty="0"/>
              <a:t> os </a:t>
            </a:r>
            <a:r>
              <a:rPr lang="ro-RO" sz="2800" dirty="0" err="1"/>
              <a:t>filhos</a:t>
            </a:r>
            <a:r>
              <a:rPr lang="ro-RO" sz="2800" dirty="0"/>
              <a:t> do </a:t>
            </a:r>
            <a:r>
              <a:rPr lang="ro-RO" sz="2800" dirty="0" err="1"/>
              <a:t>rei</a:t>
            </a:r>
            <a:r>
              <a:rPr lang="ro-RO" sz="2800" dirty="0"/>
              <a:t> </a:t>
            </a:r>
            <a:r>
              <a:rPr lang="ro-RO" sz="2800" dirty="0" err="1"/>
              <a:t>quando</a:t>
            </a:r>
            <a:r>
              <a:rPr lang="ro-RO" sz="2800" dirty="0"/>
              <a:t> </a:t>
            </a:r>
            <a:r>
              <a:rPr lang="ro-RO" sz="2800" dirty="0" err="1"/>
              <a:t>estes</a:t>
            </a:r>
            <a:r>
              <a:rPr lang="ro-RO" sz="2800" dirty="0"/>
              <a:t> </a:t>
            </a:r>
            <a:r>
              <a:rPr lang="ro-RO" sz="2800" dirty="0" err="1"/>
              <a:t>estavam</a:t>
            </a:r>
            <a:r>
              <a:rPr lang="ro-RO" sz="2800" dirty="0"/>
              <a:t> a ser </a:t>
            </a:r>
            <a:r>
              <a:rPr lang="ro-RO" sz="2800" dirty="0" err="1"/>
              <a:t>mortos</a:t>
            </a:r>
            <a:r>
              <a:rPr lang="ro-RO" sz="2800" dirty="0"/>
              <a:t>; </a:t>
            </a:r>
            <a:r>
              <a:rPr lang="ro-RO" sz="2800" dirty="0" err="1"/>
              <a:t>ela</a:t>
            </a:r>
            <a:r>
              <a:rPr lang="ro-RO" sz="2800" dirty="0"/>
              <a:t> </a:t>
            </a:r>
            <a:r>
              <a:rPr lang="ro-RO" sz="2800" dirty="0" err="1"/>
              <a:t>escondeu</a:t>
            </a:r>
            <a:r>
              <a:rPr lang="ro-RO" sz="2800" dirty="0"/>
              <a:t>-o </a:t>
            </a:r>
            <a:r>
              <a:rPr lang="ro-RO" sz="2800" dirty="0" err="1"/>
              <a:t>com</a:t>
            </a:r>
            <a:r>
              <a:rPr lang="ro-RO" sz="2800" dirty="0"/>
              <a:t> a </a:t>
            </a:r>
            <a:r>
              <a:rPr lang="ro-RO" sz="2800" dirty="0" err="1"/>
              <a:t>sua</a:t>
            </a:r>
            <a:r>
              <a:rPr lang="ro-RO" sz="2800" dirty="0"/>
              <a:t> ama </a:t>
            </a:r>
            <a:r>
              <a:rPr lang="ro-RO" sz="2800" dirty="0" err="1"/>
              <a:t>no</a:t>
            </a:r>
            <a:r>
              <a:rPr lang="ro-RO" sz="2800" dirty="0"/>
              <a:t> </a:t>
            </a:r>
            <a:r>
              <a:rPr lang="ro-RO" sz="2800" dirty="0" err="1"/>
              <a:t>quarto</a:t>
            </a:r>
            <a:r>
              <a:rPr lang="ro-RO" sz="2800" dirty="0"/>
              <a:t>. </a:t>
            </a:r>
            <a:r>
              <a:rPr lang="ro-RO" sz="2800" dirty="0" err="1"/>
              <a:t>Assim</a:t>
            </a:r>
            <a:r>
              <a:rPr lang="ro-RO" sz="2800" dirty="0"/>
              <a:t>, ele </a:t>
            </a:r>
            <a:r>
              <a:rPr lang="ro-RO" sz="2800" dirty="0" err="1"/>
              <a:t>ficou</a:t>
            </a:r>
            <a:r>
              <a:rPr lang="ro-RO" sz="2800" dirty="0"/>
              <a:t> </a:t>
            </a:r>
            <a:r>
              <a:rPr lang="ro-RO" sz="2800" dirty="0" err="1"/>
              <a:t>escondido</a:t>
            </a:r>
            <a:r>
              <a:rPr lang="ro-RO" sz="2800" dirty="0"/>
              <a:t> dos </a:t>
            </a:r>
            <a:r>
              <a:rPr lang="ro-RO" sz="2800" dirty="0" err="1"/>
              <a:t>olhos</a:t>
            </a:r>
            <a:r>
              <a:rPr lang="ro-RO" sz="2800" dirty="0"/>
              <a:t> de </a:t>
            </a:r>
            <a:r>
              <a:rPr lang="ro-RO" sz="2800" dirty="0" err="1"/>
              <a:t>Atalia</a:t>
            </a:r>
            <a:r>
              <a:rPr lang="ro-RO" sz="2800" dirty="0"/>
              <a:t> e </a:t>
            </a:r>
            <a:r>
              <a:rPr lang="ro-RO" sz="2800" dirty="0" err="1"/>
              <a:t>não</a:t>
            </a:r>
            <a:r>
              <a:rPr lang="ro-RO" sz="2800" dirty="0"/>
              <a:t> foi </a:t>
            </a:r>
            <a:r>
              <a:rPr lang="ro-RO" sz="2800" dirty="0" err="1"/>
              <a:t>morto</a:t>
            </a:r>
            <a:r>
              <a:rPr lang="ro-RO" sz="2800" dirty="0"/>
              <a:t>. 	</a:t>
            </a:r>
          </a:p>
          <a:p>
            <a:r>
              <a:rPr lang="ro-RO" sz="2800" dirty="0"/>
              <a:t>				2 </a:t>
            </a:r>
            <a:r>
              <a:rPr lang="ro-RO" sz="2800" dirty="0" err="1"/>
              <a:t>Reis</a:t>
            </a:r>
            <a:r>
              <a:rPr lang="ro-RO" sz="2800" dirty="0"/>
              <a:t> 11:2</a:t>
            </a:r>
            <a:r>
              <a:rPr lang="pt-PT" sz="2800" dirty="0"/>
              <a:t> </a:t>
            </a:r>
            <a:r>
              <a:rPr lang="de-CH" altLang="ro-RO" sz="2400" i="1" dirty="0">
                <a:latin typeface="Noto Seif"/>
              </a:rPr>
              <a:t>			       </a:t>
            </a:r>
            <a:endParaRPr lang="de-CH" altLang="ro-RO" sz="2000" dirty="0"/>
          </a:p>
          <a:p>
            <a:r>
              <a:rPr lang="de-CH" altLang="ro-RO" sz="2000" dirty="0"/>
              <a:t>			</a:t>
            </a:r>
            <a:r>
              <a:rPr lang="de-CH" altLang="ro-RO" sz="2400" dirty="0"/>
              <a:t>			</a:t>
            </a:r>
            <a:r>
              <a:rPr lang="ro-RO" altLang="ro-RO" sz="2400" dirty="0"/>
              <a:t>			     </a:t>
            </a:r>
          </a:p>
          <a:p>
            <a:r>
              <a:rPr lang="ro-RO" altLang="ro-RO" sz="2400" dirty="0"/>
              <a:t> </a:t>
            </a:r>
            <a:r>
              <a:rPr lang="de-DE" altLang="ro-RO" sz="2400" dirty="0"/>
              <a:t>                                 </a:t>
            </a:r>
            <a:endParaRPr lang="de-DE" sz="2400" dirty="0"/>
          </a:p>
        </p:txBody>
      </p:sp>
      <p:sp>
        <p:nvSpPr>
          <p:cNvPr id="40" name="Foliennummernplatzhalter 39" hidden="1">
            <a:extLst>
              <a:ext uri="{FF2B5EF4-FFF2-40B4-BE49-F238E27FC236}">
                <a16:creationId xmlns:a16="http://schemas.microsoft.com/office/drawing/2014/main" id="{67560644-3B14-251D-F97E-BC84324947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>
              <a:spcAft>
                <a:spcPts val="450"/>
              </a:spcAft>
            </a:pPr>
            <a:fld id="{3A4F6043-7A67-491B-98BC-F933DED7226D}" type="slidenum">
              <a:rPr lang="de-DE" smtClean="0"/>
              <a:pPr>
                <a:spcAft>
                  <a:spcPts val="450"/>
                </a:spcAft>
              </a:pPr>
              <a:t>6</a:t>
            </a:fld>
            <a:endParaRPr lang="de-DE"/>
          </a:p>
        </p:txBody>
      </p:sp>
      <p:sp>
        <p:nvSpPr>
          <p:cNvPr id="45" name="Slide Number Placeholder 3" hidden="1">
            <a:extLst>
              <a:ext uri="{FF2B5EF4-FFF2-40B4-BE49-F238E27FC236}">
                <a16:creationId xmlns:a16="http://schemas.microsoft.com/office/drawing/2014/main" id="{9E5F4593-9694-E7BA-80D4-A17AFE19AF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7364" y="0"/>
            <a:ext cx="514350" cy="6858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4F6043-7A67-491B-98BC-F933DED7226D}" type="slidenum">
              <a:rPr lang="de-DE" smtClean="0"/>
              <a:pPr rtl="0">
                <a:spcAft>
                  <a:spcPts val="600"/>
                </a:spcAft>
              </a:pPr>
              <a:t>6</a:t>
            </a:fld>
            <a:endParaRPr lang="de-DE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C93C7BE-27E7-80BF-B4CF-31BC57AC55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t="-1" r="10944" b="8000"/>
          <a:stretch>
            <a:fillRect/>
          </a:stretch>
        </p:blipFill>
        <p:spPr>
          <a:xfrm>
            <a:off x="5471510" y="470854"/>
            <a:ext cx="3178332" cy="53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3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261D4-AB87-6554-1474-53F7F5EDF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B6BE6-79ED-8D53-198B-D9215A34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1131094"/>
            <a:ext cx="7300154" cy="994172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CH" sz="3200" b="1" dirty="0"/>
              <a:t>JEOSEBA</a:t>
            </a:r>
            <a:endParaRPr lang="de-DE" b="1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1BF5D4F2-2381-1CCF-C19E-79C941935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7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571EEDA-FAA6-0705-49A1-E63EFCAEC88D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7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C47F72-5A06-8BC5-0DFA-B597DF7B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506663"/>
            <a:ext cx="7305675" cy="3082578"/>
          </a:xfrm>
        </p:spPr>
        <p:txBody>
          <a:bodyPr>
            <a:normAutofit/>
          </a:bodyPr>
          <a:lstStyle/>
          <a:p>
            <a:r>
              <a:rPr lang="ro-RO" sz="3000" dirty="0" err="1"/>
              <a:t>Filha</a:t>
            </a:r>
            <a:r>
              <a:rPr lang="ro-RO" sz="3000" dirty="0"/>
              <a:t> do </a:t>
            </a:r>
            <a:r>
              <a:rPr lang="ro-RO" sz="3000" dirty="0" err="1"/>
              <a:t>rei</a:t>
            </a:r>
            <a:r>
              <a:rPr lang="ro-RO" sz="3000" dirty="0"/>
              <a:t> </a:t>
            </a:r>
            <a:r>
              <a:rPr lang="ro-RO" sz="3000" dirty="0" err="1"/>
              <a:t>Jeorão</a:t>
            </a:r>
            <a:r>
              <a:rPr lang="ro-RO" sz="3000" dirty="0"/>
              <a:t> </a:t>
            </a:r>
          </a:p>
          <a:p>
            <a:r>
              <a:rPr lang="ro-RO" sz="3000" dirty="0"/>
              <a:t>e </a:t>
            </a:r>
            <a:r>
              <a:rPr lang="ro-RO" sz="3000" dirty="0" err="1"/>
              <a:t>irmã</a:t>
            </a:r>
            <a:r>
              <a:rPr lang="ro-RO" sz="3000" dirty="0"/>
              <a:t> de </a:t>
            </a:r>
            <a:r>
              <a:rPr lang="ro-RO" sz="3000" dirty="0" err="1"/>
              <a:t>Acazias</a:t>
            </a:r>
            <a:r>
              <a:rPr lang="ro-RO" sz="3000" dirty="0"/>
              <a:t> </a:t>
            </a:r>
          </a:p>
          <a:p>
            <a:endParaRPr lang="de-CH" altLang="ro-RO" sz="3000" b="1" dirty="0"/>
          </a:p>
          <a:p>
            <a:r>
              <a:rPr lang="ro-RO" sz="3000" b="1" dirty="0" err="1"/>
              <a:t>Jeová</a:t>
            </a:r>
            <a:r>
              <a:rPr lang="ro-RO" sz="3000" b="1" dirty="0"/>
              <a:t> </a:t>
            </a:r>
            <a:r>
              <a:rPr lang="ro-RO" sz="3000" b="1" dirty="0" err="1"/>
              <a:t>é</a:t>
            </a:r>
            <a:r>
              <a:rPr lang="ro-RO" sz="3000" b="1" dirty="0"/>
              <a:t> </a:t>
            </a:r>
            <a:r>
              <a:rPr lang="ro-RO" sz="3000" b="1" dirty="0" err="1"/>
              <a:t>juramento</a:t>
            </a:r>
            <a:r>
              <a:rPr lang="ro-RO" sz="3000" b="1" dirty="0"/>
              <a:t> e </a:t>
            </a:r>
            <a:r>
              <a:rPr lang="ro-RO" sz="3000" b="1" dirty="0" err="1"/>
              <a:t>fidelidade</a:t>
            </a:r>
            <a:r>
              <a:rPr lang="pt-PT" sz="3000" b="1" dirty="0"/>
              <a:t> </a:t>
            </a:r>
            <a:r>
              <a:rPr lang="ro-RO" sz="3000" dirty="0"/>
              <a:t>ou </a:t>
            </a:r>
          </a:p>
          <a:p>
            <a:r>
              <a:rPr lang="ro-RO" sz="3000" b="1" dirty="0" err="1"/>
              <a:t>Aquela</a:t>
            </a:r>
            <a:r>
              <a:rPr lang="ro-RO" sz="3000" b="1" dirty="0"/>
              <a:t> </a:t>
            </a:r>
            <a:r>
              <a:rPr lang="ro-RO" sz="3000" b="1" dirty="0" err="1"/>
              <a:t>que</a:t>
            </a:r>
            <a:r>
              <a:rPr lang="ro-RO" sz="3000" b="1" dirty="0"/>
              <a:t> jura </a:t>
            </a:r>
            <a:r>
              <a:rPr lang="ro-RO" sz="3000" b="1" dirty="0" err="1"/>
              <a:t>ao</a:t>
            </a:r>
            <a:r>
              <a:rPr lang="ro-RO" sz="3000" b="1" dirty="0"/>
              <a:t> </a:t>
            </a:r>
            <a:r>
              <a:rPr lang="ro-RO" sz="3000" b="1" dirty="0" err="1"/>
              <a:t>Senhor</a:t>
            </a:r>
            <a:r>
              <a:rPr lang="pt-PT" sz="3000" b="1" dirty="0"/>
              <a:t> </a:t>
            </a:r>
            <a:r>
              <a:rPr lang="ro-RO" altLang="ro-RO" sz="2400" dirty="0">
                <a:latin typeface="Noto Seif"/>
              </a:rPr>
              <a:t>		</a:t>
            </a:r>
            <a:r>
              <a:rPr lang="de-DE" altLang="ro-RO" sz="2400" dirty="0">
                <a:latin typeface="Noto Seif"/>
              </a:rPr>
              <a:t>                  	</a:t>
            </a:r>
            <a:endParaRPr lang="en-US" altLang="ro-RO" sz="2400" dirty="0">
              <a:latin typeface="Noto Seif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ro-RO" altLang="ro-RO" sz="2400" dirty="0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0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F01ED-C308-2579-D8D4-0FED18A7E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E5770704-A930-23BC-F82D-700EEB648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3A4F6043-7A67-491B-98BC-F933DED7226D}" type="slidenum">
              <a:rPr lang="de-DE" smtClean="0"/>
              <a:pPr rtl="0"/>
              <a:t>8</a:t>
            </a:fld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F8C8928-14EF-66C3-B85E-F859391C4D7C}"/>
              </a:ext>
            </a:extLst>
          </p:cNvPr>
          <p:cNvSpPr txBox="1">
            <a:spLocks/>
          </p:cNvSpPr>
          <p:nvPr/>
        </p:nvSpPr>
        <p:spPr>
          <a:xfrm>
            <a:off x="8627364" y="857250"/>
            <a:ext cx="514350" cy="5143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A4F6043-7A67-491B-98BC-F933DED7226D}" type="slidenum">
              <a:rPr lang="de-DE" sz="900"/>
              <a:pPr rtl="0"/>
              <a:t>8</a:t>
            </a:fld>
            <a:endParaRPr lang="de-DE" sz="9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ED9F38-DF40-5A55-93E5-2B9A04A84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92696"/>
            <a:ext cx="7305675" cy="4968552"/>
          </a:xfrm>
        </p:spPr>
        <p:txBody>
          <a:bodyPr>
            <a:noAutofit/>
          </a:bodyPr>
          <a:lstStyle/>
          <a:p>
            <a:r>
              <a:rPr lang="ro-RO" sz="3000" dirty="0"/>
              <a:t>Deus tem </a:t>
            </a:r>
            <a:r>
              <a:rPr lang="ro-RO" sz="3000" dirty="0" err="1"/>
              <a:t>uma</a:t>
            </a:r>
            <a:r>
              <a:rPr lang="ro-RO" sz="3000" dirty="0"/>
              <a:t> </a:t>
            </a:r>
            <a:r>
              <a:rPr lang="ro-RO" sz="3000" dirty="0" err="1"/>
              <a:t>obra</a:t>
            </a:r>
            <a:r>
              <a:rPr lang="ro-RO" sz="3000" dirty="0"/>
              <a:t> </a:t>
            </a:r>
            <a:r>
              <a:rPr lang="ro-RO" sz="3000" dirty="0" err="1"/>
              <a:t>tanto</a:t>
            </a:r>
            <a:r>
              <a:rPr lang="ro-RO" sz="3000" dirty="0"/>
              <a:t> para as </a:t>
            </a:r>
            <a:r>
              <a:rPr lang="ro-RO" sz="3000" dirty="0" err="1"/>
              <a:t>mulheres</a:t>
            </a:r>
            <a:r>
              <a:rPr lang="ro-RO" sz="3000" dirty="0"/>
              <a:t> </a:t>
            </a:r>
            <a:r>
              <a:rPr lang="ro-RO" sz="3000" dirty="0" err="1"/>
              <a:t>como</a:t>
            </a:r>
            <a:r>
              <a:rPr lang="ro-RO" sz="3000" dirty="0"/>
              <a:t> para os </a:t>
            </a:r>
            <a:r>
              <a:rPr lang="ro-RO" sz="3000" dirty="0" err="1"/>
              <a:t>homens</a:t>
            </a:r>
            <a:r>
              <a:rPr lang="ro-RO" sz="3000" dirty="0"/>
              <a:t>. </a:t>
            </a:r>
            <a:r>
              <a:rPr lang="ro-RO" sz="3000" dirty="0" err="1"/>
              <a:t>Que</a:t>
            </a:r>
            <a:r>
              <a:rPr lang="ro-RO" sz="3000" dirty="0"/>
              <a:t> </a:t>
            </a:r>
            <a:r>
              <a:rPr lang="ro-RO" sz="3000" dirty="0" err="1"/>
              <a:t>elas</a:t>
            </a:r>
            <a:r>
              <a:rPr lang="ro-RO" sz="3000" dirty="0"/>
              <a:t> </a:t>
            </a:r>
            <a:r>
              <a:rPr lang="ro-RO" sz="3000" dirty="0" err="1"/>
              <a:t>ocupem</a:t>
            </a:r>
            <a:r>
              <a:rPr lang="ro-RO" sz="3000" dirty="0"/>
              <a:t> o seu </a:t>
            </a:r>
            <a:r>
              <a:rPr lang="ro-RO" sz="3000" dirty="0" err="1"/>
              <a:t>lugar</a:t>
            </a:r>
            <a:r>
              <a:rPr lang="ro-RO" sz="3000" dirty="0"/>
              <a:t> na </a:t>
            </a:r>
            <a:r>
              <a:rPr lang="ro-RO" sz="3000" dirty="0" err="1"/>
              <a:t>Sua</a:t>
            </a:r>
            <a:r>
              <a:rPr lang="ro-RO" sz="3000" dirty="0"/>
              <a:t> </a:t>
            </a:r>
            <a:r>
              <a:rPr lang="ro-RO" sz="3000" dirty="0" err="1"/>
              <a:t>obra</a:t>
            </a:r>
            <a:r>
              <a:rPr lang="ro-RO" sz="3000" dirty="0"/>
              <a:t> </a:t>
            </a:r>
            <a:r>
              <a:rPr lang="ro-RO" sz="3000" dirty="0" err="1"/>
              <a:t>durante</a:t>
            </a:r>
            <a:r>
              <a:rPr lang="ro-RO" sz="3000" dirty="0"/>
              <a:t> </a:t>
            </a:r>
            <a:r>
              <a:rPr lang="ro-RO" sz="3000" dirty="0" err="1"/>
              <a:t>esta</a:t>
            </a:r>
            <a:r>
              <a:rPr lang="ro-RO" sz="3000" dirty="0"/>
              <a:t> </a:t>
            </a:r>
            <a:r>
              <a:rPr lang="ro-RO" sz="3000" dirty="0" err="1"/>
              <a:t>crise</a:t>
            </a:r>
            <a:r>
              <a:rPr lang="ro-RO" sz="3000" dirty="0"/>
              <a:t>, e Ele </a:t>
            </a:r>
            <a:r>
              <a:rPr lang="ro-RO" sz="3000" dirty="0" err="1"/>
              <a:t>agirá</a:t>
            </a:r>
            <a:r>
              <a:rPr lang="ro-RO" sz="3000" dirty="0"/>
              <a:t> por </a:t>
            </a:r>
            <a:r>
              <a:rPr lang="ro-RO" sz="3000" dirty="0" err="1"/>
              <a:t>meio</a:t>
            </a:r>
            <a:r>
              <a:rPr lang="ro-RO" sz="3000" dirty="0"/>
              <a:t> delas... </a:t>
            </a:r>
            <a:r>
              <a:rPr lang="ro-RO" sz="3000" dirty="0" err="1"/>
              <a:t>Elas</a:t>
            </a:r>
            <a:r>
              <a:rPr lang="ro-RO" sz="3000" dirty="0"/>
              <a:t> </a:t>
            </a:r>
            <a:r>
              <a:rPr lang="ro-RO" sz="3000" dirty="0" err="1"/>
              <a:t>podem</a:t>
            </a:r>
            <a:r>
              <a:rPr lang="ro-RO" sz="3000" dirty="0"/>
              <a:t> </a:t>
            </a:r>
            <a:r>
              <a:rPr lang="ro-RO" sz="3000" dirty="0" err="1"/>
              <a:t>realizar</a:t>
            </a:r>
            <a:r>
              <a:rPr lang="ro-RO" sz="3000" dirty="0"/>
              <a:t> </a:t>
            </a:r>
            <a:r>
              <a:rPr lang="ro-RO" sz="3000" dirty="0" err="1"/>
              <a:t>uma</a:t>
            </a:r>
            <a:r>
              <a:rPr lang="ro-RO" sz="3000" dirty="0"/>
              <a:t> </a:t>
            </a:r>
            <a:r>
              <a:rPr lang="ro-RO" sz="3000" dirty="0" err="1"/>
              <a:t>obra</a:t>
            </a:r>
            <a:r>
              <a:rPr lang="ro-RO" sz="3000" dirty="0"/>
              <a:t> nas </a:t>
            </a:r>
            <a:r>
              <a:rPr lang="ro-RO" sz="3000" dirty="0" err="1"/>
              <a:t>famílias</a:t>
            </a:r>
            <a:r>
              <a:rPr lang="ro-RO" sz="3000" dirty="0"/>
              <a:t> </a:t>
            </a:r>
            <a:r>
              <a:rPr lang="ro-RO" sz="3000" dirty="0" err="1"/>
              <a:t>que</a:t>
            </a:r>
            <a:r>
              <a:rPr lang="ro-RO" sz="3000" dirty="0"/>
              <a:t> os </a:t>
            </a:r>
            <a:r>
              <a:rPr lang="ro-RO" sz="3000" dirty="0" err="1"/>
              <a:t>homens</a:t>
            </a:r>
            <a:r>
              <a:rPr lang="ro-RO" sz="3000" dirty="0"/>
              <a:t> </a:t>
            </a:r>
            <a:r>
              <a:rPr lang="ro-RO" sz="3000" dirty="0" err="1"/>
              <a:t>não</a:t>
            </a:r>
            <a:r>
              <a:rPr lang="ro-RO" sz="3000" dirty="0"/>
              <a:t> </a:t>
            </a:r>
            <a:r>
              <a:rPr lang="ro-RO" sz="3000" dirty="0" err="1"/>
              <a:t>conseguem</a:t>
            </a:r>
            <a:r>
              <a:rPr lang="ro-RO" sz="3000" dirty="0"/>
              <a:t> </a:t>
            </a:r>
            <a:r>
              <a:rPr lang="ro-RO" sz="3000" dirty="0" err="1"/>
              <a:t>realizar</a:t>
            </a:r>
            <a:r>
              <a:rPr lang="ro-RO" sz="3000" dirty="0"/>
              <a:t>, </a:t>
            </a:r>
            <a:r>
              <a:rPr lang="ro-RO" sz="3000" dirty="0" err="1"/>
              <a:t>uma</a:t>
            </a:r>
            <a:r>
              <a:rPr lang="ro-RO" sz="3000" dirty="0"/>
              <a:t> </a:t>
            </a:r>
            <a:r>
              <a:rPr lang="ro-RO" sz="3000" dirty="0" err="1"/>
              <a:t>obra</a:t>
            </a:r>
            <a:r>
              <a:rPr lang="ro-RO" sz="3000" dirty="0"/>
              <a:t> </a:t>
            </a:r>
            <a:r>
              <a:rPr lang="ro-RO" sz="3000" dirty="0" err="1"/>
              <a:t>que</a:t>
            </a:r>
            <a:r>
              <a:rPr lang="ro-RO" sz="3000" dirty="0"/>
              <a:t> toca a vida interior. </a:t>
            </a:r>
            <a:r>
              <a:rPr lang="ro-RO" sz="3000" dirty="0" err="1"/>
              <a:t>Podem</a:t>
            </a:r>
            <a:r>
              <a:rPr lang="ro-RO" sz="3000" dirty="0"/>
              <a:t> </a:t>
            </a:r>
            <a:r>
              <a:rPr lang="ro-RO" sz="3000" dirty="0" err="1"/>
              <a:t>alcançar</a:t>
            </a:r>
            <a:r>
              <a:rPr lang="ro-RO" sz="3000" dirty="0"/>
              <a:t> os </a:t>
            </a:r>
            <a:r>
              <a:rPr lang="ro-RO" sz="3000" dirty="0" err="1"/>
              <a:t>corações</a:t>
            </a:r>
            <a:r>
              <a:rPr lang="ro-RO" sz="3000" dirty="0"/>
              <a:t> </a:t>
            </a:r>
            <a:r>
              <a:rPr lang="ro-RO" sz="3000" dirty="0" err="1"/>
              <a:t>daqueles</a:t>
            </a:r>
            <a:r>
              <a:rPr lang="ro-RO" sz="3000" dirty="0"/>
              <a:t> </a:t>
            </a:r>
            <a:r>
              <a:rPr lang="ro-RO" sz="3000" dirty="0" err="1"/>
              <a:t>que</a:t>
            </a:r>
            <a:r>
              <a:rPr lang="ro-RO" sz="3000" dirty="0"/>
              <a:t> os </a:t>
            </a:r>
            <a:r>
              <a:rPr lang="ro-RO" sz="3000" dirty="0" err="1"/>
              <a:t>homens</a:t>
            </a:r>
            <a:r>
              <a:rPr lang="ro-RO" sz="3000" dirty="0"/>
              <a:t> </a:t>
            </a:r>
            <a:r>
              <a:rPr lang="ro-RO" sz="3000" dirty="0" err="1"/>
              <a:t>não</a:t>
            </a:r>
            <a:r>
              <a:rPr lang="ro-RO" sz="3000" dirty="0"/>
              <a:t> </a:t>
            </a:r>
            <a:r>
              <a:rPr lang="ro-RO" sz="3000" dirty="0" err="1"/>
              <a:t>conseguem</a:t>
            </a:r>
            <a:r>
              <a:rPr lang="ro-RO" sz="3000" dirty="0"/>
              <a:t> </a:t>
            </a:r>
            <a:r>
              <a:rPr lang="ro-RO" sz="3000" dirty="0" err="1"/>
              <a:t>conquistar</a:t>
            </a:r>
            <a:r>
              <a:rPr lang="ro-RO" sz="3000" dirty="0"/>
              <a:t>. O seu </a:t>
            </a:r>
            <a:r>
              <a:rPr lang="ro-RO" sz="3000" dirty="0" err="1"/>
              <a:t>ministério</a:t>
            </a:r>
            <a:r>
              <a:rPr lang="ro-RO" sz="3000" dirty="0"/>
              <a:t> </a:t>
            </a:r>
            <a:r>
              <a:rPr lang="ro-RO" sz="3000" dirty="0" err="1"/>
              <a:t>é</a:t>
            </a:r>
            <a:r>
              <a:rPr lang="ro-RO" sz="3000" dirty="0"/>
              <a:t> </a:t>
            </a:r>
            <a:r>
              <a:rPr lang="ro-RO" sz="3000" dirty="0" err="1"/>
              <a:t>necessário</a:t>
            </a:r>
            <a:r>
              <a:rPr lang="ro-RO" sz="3000" dirty="0"/>
              <a:t>.</a:t>
            </a:r>
          </a:p>
          <a:p>
            <a:r>
              <a:rPr lang="ro-RO" altLang="ro-RO" sz="3000" i="1" dirty="0"/>
              <a:t>E.G. White, </a:t>
            </a:r>
            <a:r>
              <a:rPr lang="ro-RO" altLang="ro-RO" sz="3000" i="1" dirty="0" err="1"/>
              <a:t>Beneficência</a:t>
            </a:r>
            <a:r>
              <a:rPr lang="ro-RO" altLang="ro-RO" sz="3000" i="1" dirty="0"/>
              <a:t> Social, p. 145</a:t>
            </a:r>
            <a:endParaRPr lang="ro-RO" sz="3000" i="1" dirty="0"/>
          </a:p>
          <a:p>
            <a:r>
              <a:rPr lang="ro-RO" altLang="ro-RO" sz="3000" dirty="0"/>
              <a:t>	</a:t>
            </a:r>
            <a:r>
              <a:rPr lang="de-DE" altLang="ro-RO" sz="3000" dirty="0"/>
              <a:t>                  	</a:t>
            </a:r>
            <a:endParaRPr lang="en-US" altLang="ro-RO" sz="3000" dirty="0"/>
          </a:p>
          <a:p>
            <a:pPr marL="0" indent="0">
              <a:buFont typeface="Wingdings 2" panose="05020102010507070707" pitchFamily="18" charset="2"/>
              <a:buNone/>
            </a:pPr>
            <a:endParaRPr lang="ro-RO" altLang="ro-RO" sz="3000" dirty="0"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3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0C18C-28E8-7C6C-32EA-B6707596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8CECD67-0822-3E9A-6E70-7F0E7ECB1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72" y="576263"/>
            <a:ext cx="4545149" cy="3304494"/>
          </a:xfrm>
        </p:spPr>
        <p:txBody>
          <a:bodyPr rtlCol="0" anchor="ctr">
            <a:normAutofit/>
          </a:bodyPr>
          <a:lstStyle>
            <a:defPPr>
              <a:defRPr lang="de-DE"/>
            </a:defPPr>
          </a:lstStyle>
          <a:p>
            <a:br>
              <a:rPr lang="de-CH" sz="3600" b="1" dirty="0"/>
            </a:br>
            <a:r>
              <a:rPr lang="de-CH" sz="3600" b="1" dirty="0"/>
              <a:t>HISTÓRIA -  </a:t>
            </a:r>
            <a:br>
              <a:rPr lang="de-CH" sz="3600" b="1" dirty="0"/>
            </a:br>
            <a:r>
              <a:rPr lang="de-CH" sz="3600" b="1" dirty="0"/>
              <a:t>SARAH GARRETT</a:t>
            </a:r>
            <a:endParaRPr lang="de-DE" sz="36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5A4C72D-BAE8-6489-5BF1-B2E0CD2B7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06" y="4148138"/>
            <a:ext cx="4255295" cy="1528762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r>
              <a:rPr lang="de-CH" altLang="ro-RO" dirty="0"/>
              <a:t>						</a:t>
            </a:r>
            <a:r>
              <a:rPr lang="ro-RO" altLang="ro-RO" dirty="0"/>
              <a:t>			     </a:t>
            </a:r>
          </a:p>
          <a:p>
            <a:r>
              <a:rPr lang="ro-RO" altLang="ro-RO" dirty="0"/>
              <a:t> </a:t>
            </a:r>
            <a:r>
              <a:rPr lang="de-DE" altLang="ro-RO" dirty="0"/>
              <a:t>                                 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BE8ED71-7406-486B-6529-B2EABC18E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r="10411" b="3"/>
          <a:stretch>
            <a:fillRect/>
          </a:stretch>
        </p:blipFill>
        <p:spPr>
          <a:xfrm>
            <a:off x="4862322" y="1253415"/>
            <a:ext cx="3759815" cy="4351166"/>
          </a:xfrm>
          <a:prstGeom prst="rect">
            <a:avLst/>
          </a:prstGeom>
          <a:noFill/>
        </p:spPr>
      </p:pic>
      <p:sp>
        <p:nvSpPr>
          <p:cNvPr id="40" name="Foliennummernplatzhalter 39" hidden="1">
            <a:extLst>
              <a:ext uri="{FF2B5EF4-FFF2-40B4-BE49-F238E27FC236}">
                <a16:creationId xmlns:a16="http://schemas.microsoft.com/office/drawing/2014/main" id="{8BC33D9D-1E2C-9AF4-DF54-69655632CE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7364" y="857250"/>
            <a:ext cx="514350" cy="514350"/>
          </a:xfrm>
        </p:spPr>
        <p:txBody>
          <a:bodyPr rtlCol="0"/>
          <a:lstStyle>
            <a:defPPr>
              <a:defRPr lang="de-DE"/>
            </a:defPPr>
          </a:lstStyle>
          <a:p>
            <a:pPr>
              <a:spcAft>
                <a:spcPts val="450"/>
              </a:spcAft>
            </a:pPr>
            <a:fld id="{3A4F6043-7A67-491B-98BC-F933DED7226D}" type="slidenum">
              <a:rPr lang="de-DE" smtClean="0"/>
              <a:pPr>
                <a:spcAft>
                  <a:spcPts val="450"/>
                </a:spcAft>
              </a:pPr>
              <a:t>9</a:t>
            </a:fld>
            <a:endParaRPr lang="de-DE"/>
          </a:p>
        </p:txBody>
      </p:sp>
      <p:sp>
        <p:nvSpPr>
          <p:cNvPr id="45" name="Slide Number Placeholder 3" hidden="1">
            <a:extLst>
              <a:ext uri="{FF2B5EF4-FFF2-40B4-BE49-F238E27FC236}">
                <a16:creationId xmlns:a16="http://schemas.microsoft.com/office/drawing/2014/main" id="{31D6BA0B-0D78-B34C-8EBD-C1D662AD0C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7364" y="0"/>
            <a:ext cx="514350" cy="6858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4F6043-7A67-491B-98BC-F933DED7226D}" type="slidenum">
              <a:rPr lang="de-DE" smtClean="0"/>
              <a:pPr rtl="0">
                <a:spcAft>
                  <a:spcPts val="600"/>
                </a:spcAft>
              </a:pPr>
              <a:t>9</a:t>
            </a:fld>
            <a:endParaRPr lang="de-DE"/>
          </a:p>
        </p:txBody>
      </p:sp>
      <p:sp>
        <p:nvSpPr>
          <p:cNvPr id="50" name="Slide Number Placeholder 3" hidden="1">
            <a:extLst>
              <a:ext uri="{FF2B5EF4-FFF2-40B4-BE49-F238E27FC236}">
                <a16:creationId xmlns:a16="http://schemas.microsoft.com/office/drawing/2014/main" id="{13EEAC36-A749-C439-F797-A52A7FBC20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7364" y="0"/>
            <a:ext cx="514350" cy="68580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3A4F6043-7A67-491B-98BC-F933DED7226D}" type="slidenum">
              <a:rPr lang="de-DE" smtClean="0"/>
              <a:pPr rtl="0">
                <a:spcAft>
                  <a:spcPts val="600"/>
                </a:spcAft>
              </a:pPr>
              <a:t>9</a:t>
            </a:fld>
            <a:endParaRPr lang="de-DE"/>
          </a:p>
        </p:txBody>
      </p:sp>
      <p:sp>
        <p:nvSpPr>
          <p:cNvPr id="55" name="Slide Number Placeholder 3" hidden="1">
            <a:extLst>
              <a:ext uri="{FF2B5EF4-FFF2-40B4-BE49-F238E27FC236}">
                <a16:creationId xmlns:a16="http://schemas.microsoft.com/office/drawing/2014/main" id="{7338D821-5B2E-86CA-72CA-DED09DAB1E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7364" y="0"/>
            <a:ext cx="514350" cy="68580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3A4F6043-7A67-491B-98BC-F933DED7226D}" type="slidenum">
              <a:rPr lang="de-DE" smtClean="0"/>
              <a:pPr rtl="0">
                <a:spcAft>
                  <a:spcPts val="600"/>
                </a:spcAft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6552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6466_TF67338807_Win32" id="{C7083E35-05AA-42D6-843F-89AAF04E277C}" vid="{85982FBC-817C-45D5-88A4-D39CE40C50F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1496</Words>
  <Application>Microsoft Macintosh PowerPoint</Application>
  <PresentationFormat>Apresentação no Ecrã (4:3)</PresentationFormat>
  <Paragraphs>200</Paragraphs>
  <Slides>27</Slides>
  <Notes>27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27</vt:i4>
      </vt:variant>
    </vt:vector>
  </HeadingPairs>
  <TitlesOfParts>
    <vt:vector size="37" baseType="lpstr">
      <vt:lpstr>Arial</vt:lpstr>
      <vt:lpstr>Calibri</vt:lpstr>
      <vt:lpstr>Dante</vt:lpstr>
      <vt:lpstr>Helvetica Neue Medium</vt:lpstr>
      <vt:lpstr>Noto Sans</vt:lpstr>
      <vt:lpstr>Noto Seif</vt:lpstr>
      <vt:lpstr>Noto Serif</vt:lpstr>
      <vt:lpstr>Wingdings 2</vt:lpstr>
      <vt:lpstr>Custom Design</vt:lpstr>
      <vt:lpstr>OffsetVTI</vt:lpstr>
      <vt:lpstr>RAINHA A QUALQUER PREÇO OU PRINCESA DE DEUS?</vt:lpstr>
      <vt:lpstr> ATALIA</vt:lpstr>
      <vt:lpstr>ATALIA</vt:lpstr>
      <vt:lpstr>ATALIA</vt:lpstr>
      <vt:lpstr>Apresentação do PowerPoint</vt:lpstr>
      <vt:lpstr> JEOSEBA</vt:lpstr>
      <vt:lpstr>JEOSEBA</vt:lpstr>
      <vt:lpstr>Apresentação do PowerPoint</vt:lpstr>
      <vt:lpstr> HISTÓRIA -   SARAH GARRETT</vt:lpstr>
      <vt:lpstr>MISSÃO EM CASA</vt:lpstr>
      <vt:lpstr>A EDUCAÇÃO DE JOSIAS</vt:lpstr>
      <vt:lpstr>A EDUCAÇÃO DE JOSIAS</vt:lpstr>
      <vt:lpstr>NO NOSSO LAR</vt:lpstr>
      <vt:lpstr>NO NOSSO LAR</vt:lpstr>
      <vt:lpstr>NO NOSSO LAR</vt:lpstr>
      <vt:lpstr>MISSÃO ENTRE OS VIZINHOS</vt:lpstr>
      <vt:lpstr>MISSÃO PARA O REINO DE DEUS</vt:lpstr>
      <vt:lpstr> JEOSEBA</vt:lpstr>
      <vt:lpstr>ATIVA NO PLANO DA REDENÇÃO</vt:lpstr>
      <vt:lpstr>MISSÃO PELO REINO DE DEUS</vt:lpstr>
      <vt:lpstr> HISTÓRIA -  SARAH GARRETT (continuação) </vt:lpstr>
      <vt:lpstr> ATALIA  OU  JEOSEBA</vt:lpstr>
      <vt:lpstr> ATALIA  OU  JEOSEBA</vt:lpstr>
      <vt:lpstr> 2 Crónicas 23:1-3</vt:lpstr>
      <vt:lpstr> CONCLUSÃO</vt:lpstr>
      <vt:lpstr> ATALIA  OU  JEOSEBA</vt:lpstr>
      <vt:lpstr> HOJE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keywords>, docId:C6632078A64ED31D6900473B0603831D</cp:keywords>
  <cp:lastModifiedBy>Daniel Bastos</cp:lastModifiedBy>
  <cp:revision>113</cp:revision>
  <dcterms:created xsi:type="dcterms:W3CDTF">2026-03-26T06:29:24Z</dcterms:created>
  <dcterms:modified xsi:type="dcterms:W3CDTF">2026-04-26T21:33:19Z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44A350A918C07ECB33C7C4693072EF91_43</vt:lpwstr>
  </property>
  <property fmtid="{D5CDD505-2E9C-101B-9397-08002B2CF9AE}" pid="3" name="KSOProductBuildVer">
    <vt:lpwstr>1033-6.11.0.8608</vt:lpwstr>
  </property>
</Properties>
</file>