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90"/>
    <p:restoredTop sz="94651"/>
  </p:normalViewPr>
  <p:slideViewPr>
    <p:cSldViewPr>
      <p:cViewPr>
        <p:scale>
          <a:sx n="53" d="100"/>
          <a:sy n="53" d="100"/>
        </p:scale>
        <p:origin x="232" y="1304"/>
      </p:cViewPr>
      <p:guideLst>
        <p:guide orient="horz" pos="17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459848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3594610" name="Marcador de fech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2C5E79-1E16-1541-8510-2FE6B2E03CC7}" type="datetimeFigureOut">
              <a:rPr lang="es-ES_tradnl"/>
              <a:t>21/1/26</a:t>
            </a:fld>
            <a:endParaRPr lang="es-ES_tradnl"/>
          </a:p>
        </p:txBody>
      </p:sp>
      <p:sp>
        <p:nvSpPr>
          <p:cNvPr id="1347935681" name="Marcador de imagen d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s-ES_tradnl"/>
          </a:p>
        </p:txBody>
      </p:sp>
      <p:sp>
        <p:nvSpPr>
          <p:cNvPr id="373068804" name="Marcador de nota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s-ES_tradnl"/>
              <a:t>Haga clic para modificar el estilo de texto del patrón</a:t>
            </a:r>
            <a:endParaRPr/>
          </a:p>
          <a:p>
            <a:pPr lvl="1">
              <a:defRPr/>
            </a:pPr>
            <a:r>
              <a:rPr lang="es-ES_tradnl"/>
              <a:t>Segundo nivel</a:t>
            </a:r>
            <a:endParaRPr/>
          </a:p>
          <a:p>
            <a:pPr lvl="2">
              <a:defRPr/>
            </a:pPr>
            <a:r>
              <a:rPr lang="es-ES_tradnl"/>
              <a:t>Tercer nivel</a:t>
            </a:r>
            <a:endParaRPr/>
          </a:p>
          <a:p>
            <a:pPr lvl="3">
              <a:defRPr/>
            </a:pPr>
            <a:r>
              <a:rPr lang="es-ES_tradnl"/>
              <a:t>Cuarto nivel</a:t>
            </a:r>
            <a:endParaRPr/>
          </a:p>
          <a:p>
            <a:pPr lvl="4">
              <a:defRPr/>
            </a:pPr>
            <a:r>
              <a:rPr lang="es-ES_tradnl"/>
              <a:t>Quinto nivel</a:t>
            </a:r>
            <a:endParaRPr/>
          </a:p>
        </p:txBody>
      </p:sp>
      <p:sp>
        <p:nvSpPr>
          <p:cNvPr id="1467962667" name="Marcador de pie de pá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47655514" name="Marcador de número de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56315C-E0C8-1347-9085-CBE7751771D5}" type="slidenum">
              <a:rPr lang="es-ES_tradnl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59F20D-22F0-7945-F40B-176D611124F1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5470A2-39EF-E449-2E2A-E770080133D5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D309B3-C019-50E0-268D-0A4523722E86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297BC8-2B51-B310-6AC9-761C7167D78B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A19380-7E22-115A-B813-908FC45751EE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BBD9DB-0C44-DDE6-5A91-1A3D709BD162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38D587-41E2-2AF3-5AA2-42ED44EDECBA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18123D-2DE5-E963-72D0-0F8B471772BC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9971B8-428A-A510-6024-78AF6CA2037F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6CD06D-7FE4-6B1D-1704-0D2F08977C07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6F62901-61DA-6D6D-9B52-DD5D107012C3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0F8329-770A-9E36-EBAC-4F14B797E73A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D54A58-24F9-ACC4-2902-E7259D322EB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EB8B29-5E03-AC6F-8BBA-5AE72264B16F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5182476" name="Rechteck 4"/>
          <p:cNvSpPr/>
          <p:nvPr userDrawn="1"/>
        </p:nvSpPr>
        <p:spPr bwMode="auto">
          <a:xfrm flipH="1">
            <a:off x="0" y="352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232973226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836416894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room for the </a:t>
            </a:r>
            <a:br>
              <a:rPr lang="en-US"/>
            </a:br>
            <a:r>
              <a:rPr lang="en-US"/>
              <a:t>(multi-line) titles</a:t>
            </a:r>
            <a:endParaRPr/>
          </a:p>
        </p:txBody>
      </p:sp>
      <p:pic>
        <p:nvPicPr>
          <p:cNvPr id="295205677" name="Imagen 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  <p:sp>
        <p:nvSpPr>
          <p:cNvPr id="63537505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213412" name="Rechteck 4"/>
          <p:cNvSpPr/>
          <p:nvPr userDrawn="1"/>
        </p:nvSpPr>
        <p:spPr bwMode="auto">
          <a:xfrm>
            <a:off x="10464000" y="0"/>
            <a:ext cx="17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717258863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155169737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accent4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space for the </a:t>
            </a:r>
            <a:br>
              <a:rPr lang="en-US"/>
            </a:br>
            <a:r>
              <a:rPr lang="en-US"/>
              <a:t>(multi-line) title</a:t>
            </a:r>
            <a:endParaRPr/>
          </a:p>
        </p:txBody>
      </p:sp>
      <p:sp>
        <p:nvSpPr>
          <p:cNvPr id="1181412264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  <p:pic>
        <p:nvPicPr>
          <p:cNvPr id="501608918" name="Imagen 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2535754" name="Rechteck 4"/>
          <p:cNvSpPr/>
          <p:nvPr userDrawn="1"/>
        </p:nvSpPr>
        <p:spPr bwMode="auto">
          <a:xfrm flipH="1">
            <a:off x="0" y="352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919499501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60601788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room for the </a:t>
            </a:r>
            <a:br>
              <a:rPr lang="en-US"/>
            </a:br>
            <a:r>
              <a:rPr lang="en-US"/>
              <a:t>(multi-line) titles</a:t>
            </a:r>
            <a:endParaRPr/>
          </a:p>
        </p:txBody>
      </p:sp>
      <p:pic>
        <p:nvPicPr>
          <p:cNvPr id="1430924498" name="Imagen 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  <p:sp>
        <p:nvSpPr>
          <p:cNvPr id="129812954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2248348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204316451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-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642262" name="Inhaltsplatzhalter 2"/>
          <p:cNvSpPr>
            <a:spLocks noGrp="1"/>
          </p:cNvSpPr>
          <p:nvPr>
            <p:ph sz="half" idx="10" hasCustomPrompt="1"/>
          </p:nvPr>
        </p:nvSpPr>
        <p:spPr bwMode="auto">
          <a:xfrm>
            <a:off x="600000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734261089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5244405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12473501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Compare / contrast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ext Centere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243155" name="Textplatzhalt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999" y="549277"/>
            <a:ext cx="9144405" cy="576004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i="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Bible text here</a:t>
            </a:r>
            <a:endParaRPr/>
          </a:p>
          <a:p>
            <a:pPr lvl="0">
              <a:defRPr/>
            </a:pPr>
            <a:r>
              <a:rPr lang="en-US"/>
              <a:t>{John 3:16}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Image Right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0104694" name="Bildplatzhalter 2"/>
          <p:cNvSpPr>
            <a:spLocks noGrp="1"/>
          </p:cNvSpPr>
          <p:nvPr>
            <p:ph type="pic" idx="11"/>
          </p:nvPr>
        </p:nvSpPr>
        <p:spPr bwMode="auto">
          <a:xfrm>
            <a:off x="10473600" y="0"/>
            <a:ext cx="17184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473539194" name="Grafik 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3" cy="581048"/>
          </a:xfrm>
          <a:prstGeom prst="rect">
            <a:avLst/>
          </a:prstGeom>
        </p:spPr>
      </p:pic>
      <p:sp>
        <p:nvSpPr>
          <p:cNvPr id="3448855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404595216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465892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0" y="0"/>
            <a:ext cx="1046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36318940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48005" y="548680"/>
            <a:ext cx="9364419" cy="1008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Picture with text in white or gray</a:t>
            </a:r>
            <a:endParaRPr/>
          </a:p>
        </p:txBody>
      </p:sp>
      <p:pic>
        <p:nvPicPr>
          <p:cNvPr id="937983095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Background Colored, Whit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9160488" name="Rechteck 4"/>
          <p:cNvSpPr/>
          <p:nvPr userDrawn="1"/>
        </p:nvSpPr>
        <p:spPr bwMode="auto">
          <a:xfrm flipH="1">
            <a:off x="0" y="0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768290317" name="Grafik 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  <p:sp>
        <p:nvSpPr>
          <p:cNvPr id="274519280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194810861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Background Gri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9090104" name="Rechteck 1"/>
          <p:cNvSpPr/>
          <p:nvPr userDrawn="1"/>
        </p:nvSpPr>
        <p:spPr bwMode="auto">
          <a:xfrm>
            <a:off x="10449600" y="0"/>
            <a:ext cx="1742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015977936" name="Gerader Verbinder 10"/>
          <p:cNvCxnSpPr/>
          <p:nvPr userDrawn="1"/>
        </p:nvCxnSpPr>
        <p:spPr bwMode="auto">
          <a:xfrm>
            <a:off x="174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666116" name="Gerader Verbinder 11"/>
          <p:cNvCxnSpPr/>
          <p:nvPr userDrawn="1"/>
        </p:nvCxnSpPr>
        <p:spPr bwMode="auto">
          <a:xfrm>
            <a:off x="34800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120552" name="Gerader Verbinder 12"/>
          <p:cNvCxnSpPr/>
          <p:nvPr userDrawn="1"/>
        </p:nvCxnSpPr>
        <p:spPr bwMode="auto">
          <a:xfrm>
            <a:off x="522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9725409" name="Gerader Verbinder 13"/>
          <p:cNvCxnSpPr/>
          <p:nvPr userDrawn="1"/>
        </p:nvCxnSpPr>
        <p:spPr bwMode="auto">
          <a:xfrm>
            <a:off x="69648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549480" name="Gerader Verbinder 14"/>
          <p:cNvCxnSpPr/>
          <p:nvPr userDrawn="1"/>
        </p:nvCxnSpPr>
        <p:spPr bwMode="auto">
          <a:xfrm>
            <a:off x="87072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450823" name="Grafik 1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1438572227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</a:p>
        </p:txBody>
      </p:sp>
      <p:sp>
        <p:nvSpPr>
          <p:cNvPr id="810850753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745986" name="Rechteck 4"/>
          <p:cNvSpPr/>
          <p:nvPr userDrawn="1"/>
        </p:nvSpPr>
        <p:spPr bwMode="auto">
          <a:xfrm>
            <a:off x="10464000" y="0"/>
            <a:ext cx="17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59702186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693370578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accent4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space for the </a:t>
            </a:r>
            <a:br>
              <a:rPr lang="en-US"/>
            </a:br>
            <a:r>
              <a:rPr lang="en-US"/>
              <a:t>(multi-line) title</a:t>
            </a:r>
            <a:endParaRPr/>
          </a:p>
        </p:txBody>
      </p:sp>
      <p:sp>
        <p:nvSpPr>
          <p:cNvPr id="2094671154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  <p:pic>
        <p:nvPicPr>
          <p:cNvPr id="942406942" name="Imagen 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334714" name="Rechteck 4"/>
          <p:cNvSpPr/>
          <p:nvPr userDrawn="1"/>
        </p:nvSpPr>
        <p:spPr bwMode="auto">
          <a:xfrm>
            <a:off x="10464000" y="0"/>
            <a:ext cx="17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891496465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105249335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accent4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space for the </a:t>
            </a:r>
            <a:br>
              <a:rPr lang="en-US"/>
            </a:br>
            <a:r>
              <a:rPr lang="en-US"/>
              <a:t>(multi-line) title</a:t>
            </a:r>
            <a:endParaRPr/>
          </a:p>
        </p:txBody>
      </p:sp>
      <p:sp>
        <p:nvSpPr>
          <p:cNvPr id="1689603486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  <p:pic>
        <p:nvPicPr>
          <p:cNvPr id="2097031500" name="Imagen 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-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363544" name="Inhaltsplatzhalter 2"/>
          <p:cNvSpPr>
            <a:spLocks noGrp="1"/>
          </p:cNvSpPr>
          <p:nvPr>
            <p:ph sz="half" idx="10" hasCustomPrompt="1"/>
          </p:nvPr>
        </p:nvSpPr>
        <p:spPr bwMode="auto">
          <a:xfrm>
            <a:off x="600000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21516129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5244405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129834053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Compare / contrast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305529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260981496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5225591" name="Rechteck 4"/>
          <p:cNvSpPr/>
          <p:nvPr userDrawn="1"/>
        </p:nvSpPr>
        <p:spPr bwMode="auto">
          <a:xfrm flipH="1">
            <a:off x="0" y="352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503946550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1323463008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room for the </a:t>
            </a:r>
            <a:br>
              <a:rPr lang="en-US"/>
            </a:br>
            <a:r>
              <a:rPr lang="en-US"/>
              <a:t>(multi-line) titles</a:t>
            </a:r>
            <a:endParaRPr/>
          </a:p>
        </p:txBody>
      </p:sp>
      <p:pic>
        <p:nvPicPr>
          <p:cNvPr id="523093783" name="Imagen 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  <p:sp>
        <p:nvSpPr>
          <p:cNvPr id="1647648664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ext Centere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76133" name="Textplatzhalt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999" y="549277"/>
            <a:ext cx="9144405" cy="576004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i="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Bible text here</a:t>
            </a:r>
            <a:endParaRPr/>
          </a:p>
          <a:p>
            <a:pPr lvl="0">
              <a:defRPr/>
            </a:pPr>
            <a:r>
              <a:rPr lang="en-US"/>
              <a:t>{John 3:16}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Image Right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809700" name="Bildplatzhalter 2"/>
          <p:cNvSpPr>
            <a:spLocks noGrp="1"/>
          </p:cNvSpPr>
          <p:nvPr>
            <p:ph type="pic" idx="11"/>
          </p:nvPr>
        </p:nvSpPr>
        <p:spPr bwMode="auto">
          <a:xfrm>
            <a:off x="10473600" y="0"/>
            <a:ext cx="17184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382000746" name="Grafik 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3" cy="581048"/>
          </a:xfrm>
          <a:prstGeom prst="rect">
            <a:avLst/>
          </a:prstGeom>
        </p:spPr>
      </p:pic>
      <p:sp>
        <p:nvSpPr>
          <p:cNvPr id="111943614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38819961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8988931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0" y="0"/>
            <a:ext cx="1046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53399602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48005" y="548680"/>
            <a:ext cx="9364419" cy="1008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Picture with text in white or gray</a:t>
            </a:r>
            <a:endParaRPr/>
          </a:p>
        </p:txBody>
      </p:sp>
      <p:pic>
        <p:nvPicPr>
          <p:cNvPr id="67592054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Background Colored, Whit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262950" name="Rechteck 4"/>
          <p:cNvSpPr/>
          <p:nvPr userDrawn="1"/>
        </p:nvSpPr>
        <p:spPr bwMode="auto">
          <a:xfrm flipH="1">
            <a:off x="0" y="0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79766338" name="Grafik 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  <p:sp>
        <p:nvSpPr>
          <p:cNvPr id="1813811853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688727199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Background Gri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1744755" name="Rechteck 1"/>
          <p:cNvSpPr/>
          <p:nvPr userDrawn="1"/>
        </p:nvSpPr>
        <p:spPr bwMode="auto">
          <a:xfrm>
            <a:off x="10449600" y="0"/>
            <a:ext cx="1742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84903451" name="Gerader Verbinder 10"/>
          <p:cNvCxnSpPr/>
          <p:nvPr userDrawn="1"/>
        </p:nvCxnSpPr>
        <p:spPr bwMode="auto">
          <a:xfrm>
            <a:off x="174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821656" name="Gerader Verbinder 11"/>
          <p:cNvCxnSpPr/>
          <p:nvPr userDrawn="1"/>
        </p:nvCxnSpPr>
        <p:spPr bwMode="auto">
          <a:xfrm>
            <a:off x="34800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391417" name="Gerader Verbinder 12"/>
          <p:cNvCxnSpPr/>
          <p:nvPr userDrawn="1"/>
        </p:nvCxnSpPr>
        <p:spPr bwMode="auto">
          <a:xfrm>
            <a:off x="522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265224" name="Gerader Verbinder 13"/>
          <p:cNvCxnSpPr/>
          <p:nvPr userDrawn="1"/>
        </p:nvCxnSpPr>
        <p:spPr bwMode="auto">
          <a:xfrm>
            <a:off x="69648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32163" name="Gerader Verbinder 14"/>
          <p:cNvCxnSpPr/>
          <p:nvPr userDrawn="1"/>
        </p:nvCxnSpPr>
        <p:spPr bwMode="auto">
          <a:xfrm>
            <a:off x="87072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0247846" name="Grafik 1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2079017768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</a:p>
        </p:txBody>
      </p:sp>
      <p:sp>
        <p:nvSpPr>
          <p:cNvPr id="2017971583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15961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84937095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101693106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21193130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37443600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5980015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969470849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30114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72692863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980104109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77666613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4430964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4264345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69430747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3224894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3605228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48061521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385318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100640987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783136467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244075793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080548892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8662188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1762531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2868989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1333137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667983911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97191942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654000203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231506667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02649547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838835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43433787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3627202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01228671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0048823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53274340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09521742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348790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494370789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906448898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039205469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55538520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1449715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700409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2085930312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6813750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138621052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73461489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5876846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60425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225163577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768125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97422366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17638602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73517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1933563250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9678058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03150351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85881935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-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3857769" name="Inhaltsplatzhalter 2"/>
          <p:cNvSpPr>
            <a:spLocks noGrp="1"/>
          </p:cNvSpPr>
          <p:nvPr>
            <p:ph sz="half" idx="10" hasCustomPrompt="1"/>
          </p:nvPr>
        </p:nvSpPr>
        <p:spPr bwMode="auto">
          <a:xfrm>
            <a:off x="600000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34100429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5244405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815141141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Compare / contrast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2010704" name="Rechteck 4"/>
          <p:cNvSpPr/>
          <p:nvPr userDrawn="1"/>
        </p:nvSpPr>
        <p:spPr bwMode="auto">
          <a:xfrm>
            <a:off x="10464000" y="0"/>
            <a:ext cx="17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477849487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438073655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9057" y="1988840"/>
            <a:ext cx="7838176" cy="140683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4000" b="1">
                <a:solidFill>
                  <a:schemeClr val="accent4"/>
                </a:solidFill>
                <a:latin typeface="Noto Sans"/>
              </a:defRPr>
            </a:lvl1pPr>
          </a:lstStyle>
          <a:p>
            <a:pPr>
              <a:defRPr/>
            </a:pPr>
            <a:r>
              <a:rPr lang="en-US"/>
              <a:t>Here is space for the </a:t>
            </a:r>
            <a:br>
              <a:rPr lang="en-US"/>
            </a:br>
            <a:r>
              <a:rPr lang="en-US"/>
              <a:t>(multi-line) title</a:t>
            </a:r>
            <a:endParaRPr/>
          </a:p>
        </p:txBody>
      </p:sp>
      <p:sp>
        <p:nvSpPr>
          <p:cNvPr id="342394923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209057" y="3789040"/>
            <a:ext cx="7838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Add subtitles here</a:t>
            </a:r>
            <a:endParaRPr/>
          </a:p>
        </p:txBody>
      </p:sp>
      <p:pic>
        <p:nvPicPr>
          <p:cNvPr id="2072588551" name="Imagen 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09600" y="6037680"/>
            <a:ext cx="1789176" cy="509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-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051475" name="Inhaltsplatzhalter 2"/>
          <p:cNvSpPr>
            <a:spLocks noGrp="1"/>
          </p:cNvSpPr>
          <p:nvPr>
            <p:ph sz="half" idx="10" hasCustomPrompt="1"/>
          </p:nvPr>
        </p:nvSpPr>
        <p:spPr bwMode="auto">
          <a:xfrm>
            <a:off x="600000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2028216290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5244405" y="1628800"/>
            <a:ext cx="4500000" cy="47672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Edit the template of the text master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23067569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Compare / contrast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366621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182379828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Centere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157265" name="Textplatzhalt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999" y="549277"/>
            <a:ext cx="9144405" cy="576004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i="0">
                <a:solidFill>
                  <a:schemeClr val="accent4"/>
                </a:solidFill>
                <a:latin typeface="Noto Serif"/>
              </a:defRPr>
            </a:lvl1pPr>
          </a:lstStyle>
          <a:p>
            <a:pPr lvl="0">
              <a:defRPr/>
            </a:pPr>
            <a:r>
              <a:rPr lang="en-US"/>
              <a:t>Bible text here</a:t>
            </a:r>
            <a:endParaRPr/>
          </a:p>
          <a:p>
            <a:pPr lvl="0">
              <a:defRPr/>
            </a:pPr>
            <a:r>
              <a:rPr lang="en-US"/>
              <a:t>{John 3:16}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mage Right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59177" name="Bildplatzhalter 2"/>
          <p:cNvSpPr>
            <a:spLocks noGrp="1"/>
          </p:cNvSpPr>
          <p:nvPr>
            <p:ph type="pic" idx="11"/>
          </p:nvPr>
        </p:nvSpPr>
        <p:spPr bwMode="auto">
          <a:xfrm>
            <a:off x="10473600" y="0"/>
            <a:ext cx="17184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244950074" name="Grafik 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3" cy="581048"/>
          </a:xfrm>
          <a:prstGeom prst="rect">
            <a:avLst/>
          </a:prstGeom>
        </p:spPr>
      </p:pic>
      <p:sp>
        <p:nvSpPr>
          <p:cNvPr id="2022406160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266069972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149539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0" y="0"/>
            <a:ext cx="1046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57321227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48005" y="548680"/>
            <a:ext cx="9364419" cy="1008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Picture with text in white or gray</a:t>
            </a:r>
            <a:endParaRPr/>
          </a:p>
        </p:txBody>
      </p:sp>
      <p:pic>
        <p:nvPicPr>
          <p:cNvPr id="1337034499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ackground Colored, Whit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599708" name="Rechteck 4"/>
          <p:cNvSpPr/>
          <p:nvPr userDrawn="1"/>
        </p:nvSpPr>
        <p:spPr bwMode="auto">
          <a:xfrm flipH="1">
            <a:off x="0" y="0"/>
            <a:ext cx="104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367937785" name="Grafik 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8"/>
          </a:xfrm>
          <a:prstGeom prst="rect">
            <a:avLst/>
          </a:prstGeom>
        </p:spPr>
      </p:pic>
      <p:sp>
        <p:nvSpPr>
          <p:cNvPr id="156504110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Insert title</a:t>
            </a:r>
            <a:endParaRPr/>
          </a:p>
        </p:txBody>
      </p:sp>
      <p:sp>
        <p:nvSpPr>
          <p:cNvPr id="532632994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ackground Gri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5873175" name="Rechteck 1"/>
          <p:cNvSpPr/>
          <p:nvPr userDrawn="1"/>
        </p:nvSpPr>
        <p:spPr bwMode="auto">
          <a:xfrm>
            <a:off x="10449600" y="0"/>
            <a:ext cx="1742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41585741" name="Gerader Verbinder 10"/>
          <p:cNvCxnSpPr/>
          <p:nvPr userDrawn="1"/>
        </p:nvCxnSpPr>
        <p:spPr bwMode="auto">
          <a:xfrm>
            <a:off x="174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1212386" name="Gerader Verbinder 11"/>
          <p:cNvCxnSpPr/>
          <p:nvPr userDrawn="1"/>
        </p:nvCxnSpPr>
        <p:spPr bwMode="auto">
          <a:xfrm>
            <a:off x="34800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515467" name="Gerader Verbinder 12"/>
          <p:cNvCxnSpPr/>
          <p:nvPr userDrawn="1"/>
        </p:nvCxnSpPr>
        <p:spPr bwMode="auto">
          <a:xfrm>
            <a:off x="52224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1321286" name="Gerader Verbinder 13"/>
          <p:cNvCxnSpPr/>
          <p:nvPr userDrawn="1"/>
        </p:nvCxnSpPr>
        <p:spPr bwMode="auto">
          <a:xfrm>
            <a:off x="69648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575647" name="Gerader Verbinder 14"/>
          <p:cNvCxnSpPr/>
          <p:nvPr userDrawn="1"/>
        </p:nvCxnSpPr>
        <p:spPr bwMode="auto">
          <a:xfrm>
            <a:off x="8707200" y="0"/>
            <a:ext cx="0" cy="685800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7422601" name="Grafik 1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  <p:sp>
        <p:nvSpPr>
          <p:cNvPr id="1972871202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579087" y="552209"/>
            <a:ext cx="9165318" cy="7165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en-US"/>
              <a:t>Insert title</a:t>
            </a:r>
          </a:p>
        </p:txBody>
      </p:sp>
      <p:sp>
        <p:nvSpPr>
          <p:cNvPr id="1192252805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600000" y="1628800"/>
            <a:ext cx="9134805" cy="478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>
              <a:defRPr/>
            </a:pPr>
            <a:r>
              <a:rPr lang="en-US"/>
              <a:t>Edit text master format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8824611" name="Grafik 8"/>
          <p:cNvPicPr>
            <a:picLocks noChangeAspect="1"/>
          </p:cNvPicPr>
          <p:nvPr/>
        </p:nvPicPr>
        <p:blipFill rotWithShape="1">
          <a:blip r:embed="rId30"/>
          <a:stretch/>
        </p:blipFill>
        <p:spPr bwMode="auto">
          <a:xfrm>
            <a:off x="9648395" y="6410431"/>
            <a:ext cx="1680000" cy="186297"/>
          </a:xfrm>
          <a:prstGeom prst="rect">
            <a:avLst/>
          </a:prstGeom>
        </p:spPr>
      </p:pic>
      <p:sp>
        <p:nvSpPr>
          <p:cNvPr id="1285840642" name="Rechteck 6"/>
          <p:cNvSpPr/>
          <p:nvPr userDrawn="1"/>
        </p:nvSpPr>
        <p:spPr bwMode="auto">
          <a:xfrm>
            <a:off x="10464000" y="0"/>
            <a:ext cx="1742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525943379" name="Grafik 10"/>
          <p:cNvPicPr>
            <a:picLocks noChangeAspect="1"/>
          </p:cNvPicPr>
          <p:nvPr userDrawn="1"/>
        </p:nvPicPr>
        <p:blipFill rotWithShape="1">
          <a:blip r:embed="rId31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marL="0" indent="0" algn="l" defTabSz="914400" rtl="0">
        <a:spcBef>
          <a:spcPts val="0"/>
        </a:spcBef>
        <a:buNone/>
        <a:defRPr sz="4400">
          <a:solidFill>
            <a:schemeClr val="accent4"/>
          </a:solidFill>
          <a:latin typeface="Noto Serif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Noto Sans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Noto Sans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Noto Sans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Noto Sans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Noto Sans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635633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5734146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042837812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2279372-F913-48BF-894B-92A1F39371C0}" type="datetimeFigureOut">
              <a:rPr lang="de-AT"/>
              <a:t>21.01.26</a:t>
            </a:fld>
            <a:endParaRPr lang="de-AT"/>
          </a:p>
        </p:txBody>
      </p:sp>
      <p:sp>
        <p:nvSpPr>
          <p:cNvPr id="1645309320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7084653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C3349B3-5CC7-4DE1-905C-13B5A80826A2}" type="slidenum">
              <a:rPr lang="de-AT"/>
              <a:t>‹nº›</a:t>
            </a:fld>
            <a:endParaRPr lang="de-AT"/>
          </a:p>
        </p:txBody>
      </p:sp>
      <p:sp>
        <p:nvSpPr>
          <p:cNvPr id="1232965812" name="Rechteck 6"/>
          <p:cNvSpPr/>
          <p:nvPr userDrawn="1"/>
        </p:nvSpPr>
        <p:spPr bwMode="auto">
          <a:xfrm>
            <a:off x="10464000" y="0"/>
            <a:ext cx="1742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1702155010" name="Grafik 7"/>
          <p:cNvPicPr>
            <a:picLocks noChangeAspect="1"/>
          </p:cNvPicPr>
          <p:nvPr userDrawn="1"/>
        </p:nvPicPr>
        <p:blipFill rotWithShape="1">
          <a:blip r:embed="rId16"/>
          <a:stretch/>
        </p:blipFill>
        <p:spPr bwMode="auto">
          <a:xfrm>
            <a:off x="10996837" y="5805782"/>
            <a:ext cx="647924" cy="581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596167368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949263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573554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022185" name="Titel 1"/>
          <p:cNvSpPr>
            <a:spLocks noGrp="1"/>
          </p:cNvSpPr>
          <p:nvPr>
            <p:ph type="title"/>
          </p:nvPr>
        </p:nvSpPr>
        <p:spPr bwMode="auto">
          <a:xfrm>
            <a:off x="1145703" y="1292934"/>
            <a:ext cx="9900592" cy="38771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pt-PT" sz="7200" dirty="0">
                <a:solidFill>
                  <a:schemeClr val="tx1"/>
                </a:solidFill>
              </a:rPr>
              <a:t>A ORAÇÃO DA MULHER COM MUITAS RESPONSABILIDADES</a:t>
            </a:r>
            <a:endParaRPr lang="en-US" sz="7200" dirty="0">
              <a:solidFill>
                <a:schemeClr val="tx1"/>
              </a:solidFill>
              <a:latin typeface="Century Schoolbook"/>
            </a:endParaRPr>
          </a:p>
        </p:txBody>
      </p:sp>
      <p:cxnSp>
        <p:nvCxnSpPr>
          <p:cNvPr id="1351496934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4905288" name="Grafik 2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668000" y="5026013"/>
            <a:ext cx="1218610" cy="121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302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221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682877365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256393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0895334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2249790" name="Titel 1"/>
          <p:cNvSpPr>
            <a:spLocks noGrp="1"/>
          </p:cNvSpPr>
          <p:nvPr>
            <p:ph type="title"/>
          </p:nvPr>
        </p:nvSpPr>
        <p:spPr bwMode="auto">
          <a:xfrm>
            <a:off x="1043631" y="80989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Na Prática: Como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P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ode uma Mulher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O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cupada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O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rar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D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iariamente</a:t>
            </a:r>
            <a:endParaRPr dirty="0"/>
          </a:p>
        </p:txBody>
      </p:sp>
      <p:sp>
        <p:nvSpPr>
          <p:cNvPr id="1231814535" name="Inhaltsplatzhalter 2"/>
          <p:cNvSpPr>
            <a:spLocks noGrp="1"/>
          </p:cNvSpPr>
          <p:nvPr>
            <p:ph idx="1"/>
          </p:nvPr>
        </p:nvSpPr>
        <p:spPr bwMode="auto">
          <a:xfrm>
            <a:off x="1043631" y="2753407"/>
            <a:ext cx="9941318" cy="329469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  <a:defRPr/>
            </a:pPr>
            <a:r>
              <a:rPr lang="pt-PT" sz="2400" b="1" dirty="0"/>
              <a:t>Cinco maneiras simples de criar espaço para a oração:</a:t>
            </a:r>
          </a:p>
          <a:p>
            <a:pPr marL="0" indent="0">
              <a:buNone/>
              <a:defRPr/>
            </a:pPr>
            <a:endParaRPr lang="pt-PT" sz="2400" b="1" dirty="0"/>
          </a:p>
          <a:p>
            <a:pPr marL="0" indent="0">
              <a:buNone/>
              <a:defRPr/>
            </a:pPr>
            <a:r>
              <a:rPr lang="pt-PT" sz="2400" b="1" dirty="0"/>
              <a:t>•Uma breve oração matinal </a:t>
            </a:r>
            <a:r>
              <a:rPr lang="pt-PT" sz="2400" dirty="0"/>
              <a:t>antes de ligarem o telemóvel.</a:t>
            </a:r>
          </a:p>
          <a:p>
            <a:pPr marL="0" indent="0">
              <a:buNone/>
              <a:defRPr/>
            </a:pPr>
            <a:r>
              <a:rPr lang="pt-PT" sz="2400" b="1" dirty="0"/>
              <a:t>•Oração em movimento </a:t>
            </a:r>
            <a:r>
              <a:rPr lang="pt-PT" sz="2400" dirty="0"/>
              <a:t>– enquanto realizam tarefas domésticas.</a:t>
            </a:r>
          </a:p>
          <a:p>
            <a:pPr marL="0" indent="0">
              <a:buNone/>
              <a:defRPr/>
            </a:pPr>
            <a:r>
              <a:rPr lang="pt-PT" sz="2400" b="1" dirty="0"/>
              <a:t>•Oração quando surge uma emoção forte </a:t>
            </a:r>
            <a:r>
              <a:rPr lang="pt-PT" sz="2400" dirty="0"/>
              <a:t>– transformem a reação numa conversa com Deus.</a:t>
            </a:r>
          </a:p>
          <a:p>
            <a:pPr marL="0" indent="0">
              <a:buNone/>
              <a:defRPr/>
            </a:pPr>
            <a:r>
              <a:rPr lang="pt-PT" sz="2400" b="1" dirty="0"/>
              <a:t>•Uma oração de entrega durante o dia.</a:t>
            </a:r>
          </a:p>
          <a:p>
            <a:pPr marL="0" indent="0">
              <a:buNone/>
              <a:defRPr/>
            </a:pPr>
            <a:r>
              <a:rPr lang="pt-PT" sz="2400" b="1" dirty="0"/>
              <a:t>•Uma oração de gratidão ao fim do dia </a:t>
            </a:r>
            <a:r>
              <a:rPr lang="pt-PT" sz="2400" dirty="0"/>
              <a:t>– três motivos de gratidão.</a:t>
            </a:r>
            <a:endParaRPr dirty="0"/>
          </a:p>
        </p:txBody>
      </p:sp>
      <p:cxnSp>
        <p:nvCxnSpPr>
          <p:cNvPr id="1054062779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6230035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672303" y="5094295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013217315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52202885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70133305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713860" name="Titel 1"/>
          <p:cNvSpPr>
            <a:spLocks noGrp="1"/>
          </p:cNvSpPr>
          <p:nvPr>
            <p:ph type="title"/>
          </p:nvPr>
        </p:nvSpPr>
        <p:spPr bwMode="auto">
          <a:xfrm>
            <a:off x="1043631" y="80989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AT" sz="4000" b="1" dirty="0">
                <a:latin typeface="Noto Sans"/>
                <a:ea typeface="Noto Sans"/>
                <a:cs typeface="Noto Sans"/>
              </a:rPr>
              <a:t>Reinterpretar Prioridades</a:t>
            </a:r>
            <a:endParaRPr lang="en-US" sz="40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130199321" name="Inhaltsplatzhalter 2"/>
          <p:cNvSpPr>
            <a:spLocks noGrp="1"/>
          </p:cNvSpPr>
          <p:nvPr>
            <p:ph idx="1"/>
          </p:nvPr>
        </p:nvSpPr>
        <p:spPr bwMode="auto">
          <a:xfrm>
            <a:off x="1043631" y="2832317"/>
            <a:ext cx="994131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pt-PT" sz="2400" b="1" dirty="0"/>
              <a:t>«Não preciso de fazer tudo hoje.»</a:t>
            </a:r>
          </a:p>
          <a:p>
            <a:pPr marL="0" indent="0">
              <a:buNone/>
              <a:defRPr/>
            </a:pPr>
            <a:r>
              <a:rPr lang="pt-PT" sz="2400" dirty="0"/>
              <a:t>•Deus não pede que nos sobrecarreguemos e nos sintamos oprimidas.</a:t>
            </a:r>
          </a:p>
          <a:p>
            <a:pPr marL="0" indent="0">
              <a:buNone/>
              <a:defRPr/>
            </a:pPr>
            <a:r>
              <a:rPr lang="pt-PT" sz="2400" dirty="0"/>
              <a:t>•Um coração tranquilo é mais valioso do que uma lista de tarefas perfeitamente concluída.</a:t>
            </a:r>
          </a:p>
          <a:p>
            <a:pPr marL="0" indent="0">
              <a:buNone/>
              <a:defRPr/>
            </a:pPr>
            <a:r>
              <a:rPr lang="pt-PT" sz="2400" dirty="0"/>
              <a:t>•Um lar amoroso é mais importante do que um lar impecável.</a:t>
            </a:r>
          </a:p>
          <a:p>
            <a:pPr marL="0" indent="0">
              <a:buNone/>
              <a:defRPr/>
            </a:pPr>
            <a:endParaRPr lang="pt-PT" sz="2400" dirty="0"/>
          </a:p>
          <a:p>
            <a:pPr marL="0" indent="0">
              <a:buNone/>
              <a:defRPr/>
            </a:pPr>
            <a:r>
              <a:rPr lang="pt-PT" sz="2400" b="1" dirty="0"/>
              <a:t>Deus deseja uma filha, não uma heroína exausta.</a:t>
            </a:r>
            <a:endParaRPr b="1" dirty="0"/>
          </a:p>
        </p:txBody>
      </p:sp>
      <p:cxnSp>
        <p:nvCxnSpPr>
          <p:cNvPr id="11947658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741788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483566" y="5019867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035566187" name="Rectangle 30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1235622" name="Titel 3"/>
          <p:cNvSpPr>
            <a:spLocks noGrp="1"/>
          </p:cNvSpPr>
          <p:nvPr>
            <p:ph type="title"/>
          </p:nvPr>
        </p:nvSpPr>
        <p:spPr bwMode="auto">
          <a:xfrm>
            <a:off x="589560" y="856179"/>
            <a:ext cx="4777496" cy="12618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pt-PT" sz="4000" b="1" dirty="0">
                <a:latin typeface="Noto Sans"/>
                <a:ea typeface="Noto Sans"/>
                <a:cs typeface="Noto Sans"/>
              </a:rPr>
              <a:t>Versículos Bíblicos Para a Sua Alma</a:t>
            </a:r>
            <a:endParaRPr lang="en-US" sz="3600" b="1" dirty="0">
              <a:latin typeface="Noto Sans"/>
              <a:ea typeface="Noto Sans"/>
              <a:cs typeface="Noto Sans"/>
            </a:endParaRPr>
          </a:p>
        </p:txBody>
      </p:sp>
      <p:grpSp>
        <p:nvGrpSpPr>
          <p:cNvPr id="405226779" name="Group 3087"/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9" name="Rectangle 3088"/>
            <p:cNvSpPr/>
            <p:nvPr/>
          </p:nvSpPr>
          <p:spPr bwMode="auto"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90" name="Rectangle 3089"/>
            <p:cNvSpPr/>
            <p:nvPr/>
          </p:nvSpPr>
          <p:spPr bwMode="auto"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88818077" name="Rectangle 309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65084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2334427" name="Inhaltsplatzhalter 1"/>
          <p:cNvSpPr>
            <a:spLocks noGrp="1"/>
          </p:cNvSpPr>
          <p:nvPr>
            <p:ph sz="half" idx="10"/>
          </p:nvPr>
        </p:nvSpPr>
        <p:spPr bwMode="auto">
          <a:xfrm>
            <a:off x="590719" y="2330505"/>
            <a:ext cx="4929217" cy="3979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2400" b="1" dirty="0"/>
              <a:t>Isaías 40:31 </a:t>
            </a:r>
            <a:r>
              <a:rPr lang="pt-PT" sz="2400" dirty="0"/>
              <a:t>– “Aqueles que esperam no Senhor renovarão as suas forças.”</a:t>
            </a:r>
          </a:p>
          <a:p>
            <a:pPr>
              <a:defRPr/>
            </a:pPr>
            <a:r>
              <a:rPr lang="pt-PT" sz="2400" b="1" dirty="0"/>
              <a:t>Salmo 46:10 </a:t>
            </a:r>
            <a:r>
              <a:rPr lang="pt-PT" sz="2400" dirty="0"/>
              <a:t>– “Aquietai-vos e sabei que eu sou Deus.”</a:t>
            </a:r>
          </a:p>
          <a:p>
            <a:pPr>
              <a:defRPr/>
            </a:pPr>
            <a:r>
              <a:rPr lang="pt-PT" sz="2400" b="1" dirty="0"/>
              <a:t>I Pedro 5:7 – </a:t>
            </a:r>
            <a:r>
              <a:rPr lang="pt-PT" sz="2400" dirty="0"/>
              <a:t>“Lancem sobre Ele toda a vossa ansiedade…”</a:t>
            </a:r>
            <a:endParaRPr dirty="0"/>
          </a:p>
        </p:txBody>
      </p:sp>
      <p:sp>
        <p:nvSpPr>
          <p:cNvPr id="443371148" name="Rectangle 30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063901" name="Rectangle 309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85810" y="513853"/>
            <a:ext cx="600936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27190629" name="Picture 2" descr="Frau in weißem und braunem Blumenkleid Lesebuc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t="681" r="1" b="3461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3584763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62518788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03540207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1289909" name="Titel 1"/>
          <p:cNvSpPr>
            <a:spLocks noGrp="1"/>
          </p:cNvSpPr>
          <p:nvPr>
            <p:ph type="title"/>
          </p:nvPr>
        </p:nvSpPr>
        <p:spPr bwMode="auto">
          <a:xfrm>
            <a:off x="1043631" y="80989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AT" sz="4000" b="1" dirty="0">
                <a:latin typeface="Noto Sans"/>
                <a:ea typeface="Noto Sans"/>
                <a:cs typeface="Noto Sans"/>
              </a:rPr>
              <a:t>Apelo à Confiança</a:t>
            </a:r>
            <a:endParaRPr lang="en-US" sz="40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739423996" name="Inhaltsplatzhalter 2"/>
          <p:cNvSpPr>
            <a:spLocks noGrp="1"/>
          </p:cNvSpPr>
          <p:nvPr>
            <p:ph idx="1"/>
          </p:nvPr>
        </p:nvSpPr>
        <p:spPr bwMode="auto">
          <a:xfrm>
            <a:off x="1045028" y="3017522"/>
            <a:ext cx="994131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pt-PT" sz="2400" dirty="0"/>
              <a:t>Não estão sozinhas. Deus caminha convosco.</a:t>
            </a:r>
          </a:p>
          <a:p>
            <a:pPr>
              <a:defRPr/>
            </a:pPr>
            <a:r>
              <a:rPr lang="pt-PT" sz="2400" dirty="0"/>
              <a:t>Por detrás de cada mulher cansada, Deus está a construir uma nova história.</a:t>
            </a:r>
          </a:p>
          <a:p>
            <a:pPr>
              <a:defRPr/>
            </a:pPr>
            <a:r>
              <a:rPr lang="pt-PT" sz="2400" dirty="0"/>
              <a:t>Ele não vê apenas os vossos fardos – Ele carrega-os convosco.</a:t>
            </a:r>
          </a:p>
          <a:p>
            <a:pPr>
              <a:defRPr/>
            </a:pPr>
            <a:r>
              <a:rPr lang="pt-PT" sz="2400" dirty="0"/>
              <a:t>Ele não vos chama para uma vida mais ocupada, mas para uma vida mais conectada a Ele.</a:t>
            </a:r>
            <a:endParaRPr dirty="0"/>
          </a:p>
        </p:txBody>
      </p:sp>
      <p:cxnSp>
        <p:nvCxnSpPr>
          <p:cNvPr id="1264137489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810654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738016" y="5533218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781049946" name="Rectangle 51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9853380" name="Titel 3"/>
          <p:cNvSpPr>
            <a:spLocks noGrp="1"/>
          </p:cNvSpPr>
          <p:nvPr>
            <p:ph type="title"/>
          </p:nvPr>
        </p:nvSpPr>
        <p:spPr bwMode="auto">
          <a:xfrm>
            <a:off x="589559" y="856179"/>
            <a:ext cx="4804273" cy="12618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pt-PT" sz="4000" b="1" dirty="0">
                <a:latin typeface="Noto Sans"/>
                <a:ea typeface="Noto Sans"/>
                <a:cs typeface="Noto Sans"/>
              </a:rPr>
              <a:t>A Janela da Cozinha Iluminada</a:t>
            </a:r>
            <a:endParaRPr lang="en-US" sz="4000" b="1" dirty="0">
              <a:latin typeface="Noto Sans"/>
              <a:ea typeface="Noto Sans"/>
              <a:cs typeface="Noto Sans"/>
            </a:endParaRPr>
          </a:p>
        </p:txBody>
      </p:sp>
      <p:grpSp>
        <p:nvGrpSpPr>
          <p:cNvPr id="792196294" name="Group 5128"/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0" name="Rectangle 5129"/>
            <p:cNvSpPr/>
            <p:nvPr/>
          </p:nvSpPr>
          <p:spPr bwMode="auto"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31" name="Rectangle 5130"/>
            <p:cNvSpPr/>
            <p:nvPr/>
          </p:nvSpPr>
          <p:spPr bwMode="auto"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5414252" name="Rectangle 51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65084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9773800" name="Inhaltsplatzhalter 1"/>
          <p:cNvSpPr>
            <a:spLocks noGrp="1"/>
          </p:cNvSpPr>
          <p:nvPr>
            <p:ph sz="half" idx="10"/>
          </p:nvPr>
        </p:nvSpPr>
        <p:spPr bwMode="auto">
          <a:xfrm>
            <a:off x="590719" y="2330505"/>
            <a:ext cx="4598268" cy="438343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defRPr/>
            </a:pPr>
            <a:r>
              <a:rPr lang="pt-PT" sz="2400" dirty="0"/>
              <a:t>Andrea, mãe de três filhos, com um trabalho exigente e pais idosos.</a:t>
            </a:r>
          </a:p>
          <a:p>
            <a:pPr>
              <a:defRPr/>
            </a:pPr>
            <a:r>
              <a:rPr lang="pt-PT" sz="2400" dirty="0"/>
              <a:t>Ela sentia-se constantemente sobrecarregada e culpada por «não orar o suficiente»</a:t>
            </a:r>
          </a:p>
          <a:p>
            <a:pPr>
              <a:defRPr/>
            </a:pPr>
            <a:r>
              <a:rPr lang="pt-PT" sz="2400" dirty="0"/>
              <a:t>Ela escolheu um lugar simples: a cozinha, às 5 da manhã</a:t>
            </a:r>
          </a:p>
          <a:p>
            <a:pPr>
              <a:defRPr/>
            </a:pPr>
            <a:endParaRPr lang="en-US" sz="2400" b="1" i="1" dirty="0"/>
          </a:p>
          <a:p>
            <a:pPr marL="0" indent="0">
              <a:buNone/>
              <a:defRPr/>
            </a:pPr>
            <a:r>
              <a:rPr lang="pt-PT" sz="2400" b="1" i="1" dirty="0"/>
              <a:t>A oração nem sempre muda o mundo exterior, mas muda a mulher interior.</a:t>
            </a:r>
            <a:endParaRPr lang="en-US" sz="2400" dirty="0"/>
          </a:p>
        </p:txBody>
      </p:sp>
      <p:sp>
        <p:nvSpPr>
          <p:cNvPr id="1828078723" name="Rectangle 5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5240809" name="Rectangle 5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85810" y="513853"/>
            <a:ext cx="600936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EE53EE35-7BA9-81E0-84D2-DDDE2E71B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36DFCF3-6E72-34CD-A683-BBAA7F9F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71" t="10876" r="28000" b="17610"/>
          <a:stretch>
            <a:fillRect/>
          </a:stretch>
        </p:blipFill>
        <p:spPr>
          <a:xfrm>
            <a:off x="5231904" y="833022"/>
            <a:ext cx="6215275" cy="52602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79126199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910550" name="Titel 1"/>
          <p:cNvSpPr>
            <a:spLocks noGrp="1"/>
          </p:cNvSpPr>
          <p:nvPr>
            <p:ph type="title"/>
          </p:nvPr>
        </p:nvSpPr>
        <p:spPr bwMode="auto">
          <a:xfrm>
            <a:off x="170745" y="716349"/>
            <a:ext cx="11850507" cy="118895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pt-PT" sz="4800" b="1" dirty="0">
                <a:latin typeface="Noto Sans"/>
                <a:ea typeface="Noto Sans"/>
                <a:cs typeface="Noto Sans"/>
              </a:rPr>
              <a:t>Conclusão Para o Coração de uma Mulher Ocupada</a:t>
            </a:r>
            <a:endParaRPr lang="en-US" sz="4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grpSp>
        <p:nvGrpSpPr>
          <p:cNvPr id="1141272992" name="Group 9"/>
          <p:cNvGrpSpPr>
            <a:grpSpLocks noGrp="1" noUngrp="1" noRot="1" noChangeAspect="1" noMove="1" noResize="1"/>
          </p:cNvGrpSpPr>
          <p:nvPr/>
        </p:nvGrpSpPr>
        <p:grpSpPr bwMode="auto"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 bwMode="auto"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9888811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6785376" name="Inhaltsplatzhalter 2"/>
          <p:cNvSpPr>
            <a:spLocks noGrp="1"/>
          </p:cNvSpPr>
          <p:nvPr>
            <p:ph idx="1"/>
          </p:nvPr>
        </p:nvSpPr>
        <p:spPr bwMode="auto">
          <a:xfrm>
            <a:off x="793659" y="2389218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2400" dirty="0"/>
              <a:t>Deus vê-te nas tuas responsabilidades e vai ao teu encontro.</a:t>
            </a:r>
          </a:p>
          <a:p>
            <a:pPr>
              <a:defRPr/>
            </a:pPr>
            <a:r>
              <a:rPr lang="pt-PT" sz="2400" dirty="0"/>
              <a:t>A oração não requer condições perfeitas, apenas uma alma sincera.</a:t>
            </a:r>
          </a:p>
          <a:p>
            <a:pPr>
              <a:defRPr/>
            </a:pPr>
            <a:r>
              <a:rPr lang="pt-PT" sz="2400" dirty="0"/>
              <a:t>Não és tu que sustentas o mundo; é Deus que tem tudo nas mãos.</a:t>
            </a:r>
          </a:p>
          <a:p>
            <a:pPr>
              <a:defRPr/>
            </a:pPr>
            <a:r>
              <a:rPr lang="pt-PT" sz="2400" dirty="0"/>
              <a:t>Na oração, o fardo transforma-se em paz e o vosso ritmo é reordenado.</a:t>
            </a:r>
          </a:p>
          <a:p>
            <a:pPr>
              <a:defRPr/>
            </a:pPr>
            <a:r>
              <a:rPr lang="pt-PT" sz="2400" dirty="0"/>
              <a:t>Tudo o que começarem com um minuto de silêncio, Deus pode transformar numa vida inteira de graça.</a:t>
            </a:r>
            <a:endParaRPr dirty="0"/>
          </a:p>
        </p:txBody>
      </p:sp>
      <p:pic>
        <p:nvPicPr>
          <p:cNvPr id="563581138" name="Grafik 3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672303" y="5094295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3029184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749422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3959161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2593950" name="Titel 1"/>
          <p:cNvSpPr>
            <a:spLocks noGrp="1"/>
          </p:cNvSpPr>
          <p:nvPr>
            <p:ph type="title"/>
          </p:nvPr>
        </p:nvSpPr>
        <p:spPr bwMode="auto">
          <a:xfrm>
            <a:off x="1043631" y="80989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AT" sz="4000" b="1" dirty="0">
                <a:latin typeface="Noto Sans"/>
                <a:ea typeface="Noto Sans"/>
                <a:cs typeface="Noto Sans"/>
              </a:rPr>
              <a:t>Questões para Reflexão/Discussão</a:t>
            </a:r>
            <a:endParaRPr lang="en-US" sz="40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097180846" name="Inhaltsplatzhalter 2"/>
          <p:cNvSpPr>
            <a:spLocks noGrp="1"/>
          </p:cNvSpPr>
          <p:nvPr>
            <p:ph idx="1"/>
          </p:nvPr>
        </p:nvSpPr>
        <p:spPr bwMode="auto">
          <a:xfrm>
            <a:off x="1045028" y="2787602"/>
            <a:ext cx="994131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2400" dirty="0"/>
              <a:t>Que responsabilidade rouba mais a minha paz?</a:t>
            </a:r>
          </a:p>
          <a:p>
            <a:pPr>
              <a:defRPr/>
            </a:pPr>
            <a:r>
              <a:rPr lang="pt-PT" sz="2400" dirty="0"/>
              <a:t>Onde posso criar um espaço pequeno, mas consistente, para orar?</a:t>
            </a:r>
          </a:p>
          <a:p>
            <a:pPr>
              <a:defRPr/>
            </a:pPr>
            <a:r>
              <a:rPr lang="pt-PT" sz="2400" dirty="0"/>
              <a:t>Que ferida emocional posso levar hoje perante Deus?</a:t>
            </a:r>
          </a:p>
          <a:p>
            <a:pPr>
              <a:defRPr/>
            </a:pPr>
            <a:r>
              <a:rPr lang="pt-PT" sz="2400"/>
              <a:t>Como seria o meu dia a dia </a:t>
            </a:r>
            <a:r>
              <a:rPr lang="pt-PT" sz="2400" dirty="0"/>
              <a:t>se «a paz viesse antes das soluções»?</a:t>
            </a:r>
            <a:endParaRPr dirty="0"/>
          </a:p>
        </p:txBody>
      </p:sp>
      <p:cxnSp>
        <p:nvCxnSpPr>
          <p:cNvPr id="924379071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2036879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672303" y="5094295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393828985" name="Rectangle 10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38146268" name="Picture 1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3001" r="300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14643548" name="Rectangle 106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628349" name="Title 3"/>
          <p:cNvSpPr>
            <a:spLocks noGrp="1"/>
          </p:cNvSpPr>
          <p:nvPr>
            <p:ph type="title"/>
          </p:nvPr>
        </p:nvSpPr>
        <p:spPr bwMode="auto">
          <a:xfrm>
            <a:off x="795451" y="188640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AT" sz="4000" b="1" dirty="0">
                <a:latin typeface="Noto Sans"/>
                <a:ea typeface="Noto Sans"/>
                <a:cs typeface="Noto Sans"/>
              </a:rPr>
              <a:t>Introdução</a:t>
            </a:r>
            <a:endParaRPr lang="en-US" sz="4000" b="1" dirty="0">
              <a:latin typeface="Noto Sans"/>
              <a:ea typeface="Noto Sans"/>
              <a:cs typeface="Noto Sans"/>
            </a:endParaRPr>
          </a:p>
        </p:txBody>
      </p:sp>
      <p:sp>
        <p:nvSpPr>
          <p:cNvPr id="1650046212" name="Inhaltsplatzhalter 1"/>
          <p:cNvSpPr>
            <a:spLocks noGrp="1"/>
          </p:cNvSpPr>
          <p:nvPr>
            <p:ph sz="half" idx="10"/>
          </p:nvPr>
        </p:nvSpPr>
        <p:spPr bwMode="auto">
          <a:xfrm>
            <a:off x="522310" y="1844824"/>
            <a:ext cx="4107613" cy="44043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pt-PT" sz="2400" dirty="0"/>
              <a:t>A mulher contemporânea: profissional ativa, esposa, mãe, amiga, um pilar de apoio para todos.</a:t>
            </a:r>
          </a:p>
          <a:p>
            <a:pPr>
              <a:defRPr/>
            </a:pPr>
            <a:r>
              <a:rPr lang="pt-PT" sz="2400" dirty="0"/>
              <a:t>A realidade de um ritmo intenso.</a:t>
            </a:r>
          </a:p>
          <a:p>
            <a:pPr>
              <a:defRPr/>
            </a:pPr>
            <a:r>
              <a:rPr lang="pt-PT" sz="2400" dirty="0"/>
              <a:t>A questão central: </a:t>
            </a:r>
            <a:r>
              <a:rPr lang="pt-PT" sz="2400" b="1" dirty="0"/>
              <a:t>Como posso encontrar um lugar de descanso e um espaço para falar com Deus?</a:t>
            </a:r>
            <a:endParaRPr lang="en-US" sz="2400" b="1" dirty="0"/>
          </a:p>
        </p:txBody>
      </p:sp>
      <p:pic>
        <p:nvPicPr>
          <p:cNvPr id="860314319" name="Grafik 10" descr="Ein Bild, das Clipart, Darstellung, Schablone, weiß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064552" y="5861301"/>
            <a:ext cx="866160" cy="562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82235464" name="Group 2069"/>
          <p:cNvGrpSpPr>
            <a:grpSpLocks noGrp="1" noUngrp="1" noRot="1" noChangeAspect="1" noMove="1" noResize="1"/>
          </p:cNvGrpSpPr>
          <p:nvPr/>
        </p:nvGrpSpPr>
        <p:grpSpPr bwMode="auto"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071" name="Rectangle 2070"/>
            <p:cNvSpPr/>
            <p:nvPr/>
          </p:nvSpPr>
          <p:spPr bwMode="auto"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2" name="Rectangle 2071"/>
            <p:cNvSpPr/>
            <p:nvPr/>
          </p:nvSpPr>
          <p:spPr bwMode="auto"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endParaRPr lang="en-US"/>
            </a:p>
          </p:txBody>
        </p:sp>
        <p:sp>
          <p:nvSpPr>
            <p:cNvPr id="2073" name="Rectangle 2072"/>
            <p:cNvSpPr/>
            <p:nvPr/>
          </p:nvSpPr>
          <p:spPr bwMode="auto"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4" name="Rectangle 2073"/>
            <p:cNvSpPr/>
            <p:nvPr/>
          </p:nvSpPr>
          <p:spPr bwMode="auto">
            <a:xfrm rot="16199999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5839664" name="Titel 3"/>
          <p:cNvSpPr>
            <a:spLocks noGrp="1"/>
          </p:cNvSpPr>
          <p:nvPr>
            <p:ph type="title"/>
          </p:nvPr>
        </p:nvSpPr>
        <p:spPr bwMode="auto">
          <a:xfrm>
            <a:off x="695400" y="290143"/>
            <a:ext cx="4392488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“</a:t>
            </a:r>
            <a:r>
              <a:rPr lang="pt-PT" sz="3200" b="1" dirty="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Naquela manhã, algo se partiu</a:t>
            </a:r>
            <a:r>
              <a:rPr lang="en-US" sz="3200" b="1" dirty="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…”</a:t>
            </a:r>
            <a:endParaRPr lang="en-US" sz="3200" dirty="0">
              <a:solidFill>
                <a:srgbClr val="FFFFFF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018765189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623391" y="2270995"/>
            <a:ext cx="4188387" cy="4066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Maria, </a:t>
            </a:r>
            <a:r>
              <a:rPr lang="pt-PT" sz="2400" noProof="0" dirty="0">
                <a:solidFill>
                  <a:srgbClr val="FFFFFF"/>
                </a:solidFill>
              </a:rPr>
              <a:t>42 anos de idade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  <a:r>
              <a:rPr lang="pt-PT" sz="2400" dirty="0">
                <a:solidFill>
                  <a:srgbClr val="FFFFFF"/>
                </a:solidFill>
              </a:rPr>
              <a:t> mãe de dois filhos, com um trabalho exigente.</a:t>
            </a:r>
          </a:p>
          <a:p>
            <a:pPr>
              <a:defRPr/>
            </a:pPr>
            <a:r>
              <a:rPr lang="pt-PT" sz="2400" dirty="0">
                <a:solidFill>
                  <a:srgbClr val="FFFFFF"/>
                </a:solidFill>
              </a:rPr>
              <a:t>Certa manhã, sobrecarregada, ela desatou a chorar intensamente.</a:t>
            </a:r>
          </a:p>
          <a:p>
            <a:pPr>
              <a:defRPr/>
            </a:pPr>
            <a:r>
              <a:rPr lang="pt-PT" sz="2400" dirty="0">
                <a:solidFill>
                  <a:srgbClr val="FFFFFF"/>
                </a:solidFill>
              </a:rPr>
              <a:t>Sentiu-se sem força.</a:t>
            </a:r>
          </a:p>
          <a:p>
            <a:pPr>
              <a:defRPr/>
            </a:pPr>
            <a:r>
              <a:rPr lang="pt-PT" sz="2400" dirty="0">
                <a:solidFill>
                  <a:srgbClr val="FFFFFF"/>
                </a:solidFill>
              </a:rPr>
              <a:t>Sussurrou uma breve oração: «Senhor, não consigo continuar a fazer isto sozinha.»</a:t>
            </a:r>
            <a:endParaRPr dirty="0"/>
          </a:p>
        </p:txBody>
      </p:sp>
      <p:pic>
        <p:nvPicPr>
          <p:cNvPr id="198145717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10902" t="-115" r="22230" b="114"/>
          <a:stretch/>
        </p:blipFill>
        <p:spPr bwMode="auto">
          <a:xfrm>
            <a:off x="5663952" y="700168"/>
            <a:ext cx="5299788" cy="52837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09881789" name="Grafik 4" descr="Ein Bild, das Clipart, Darstellung, Schablone, weiß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000562" y="177672"/>
            <a:ext cx="866160" cy="562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446367" name="Titel 1"/>
          <p:cNvSpPr>
            <a:spLocks noGrp="1"/>
          </p:cNvSpPr>
          <p:nvPr>
            <p:ph type="title"/>
          </p:nvPr>
        </p:nvSpPr>
        <p:spPr bwMode="auto">
          <a:xfrm>
            <a:off x="602206" y="404664"/>
            <a:ext cx="9672464" cy="14366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PT" sz="4000" b="1" dirty="0">
                <a:latin typeface="Noto Sans"/>
                <a:ea typeface="Noto Sans"/>
                <a:cs typeface="Noto Sans"/>
              </a:rPr>
              <a:t>A Pressão Invisível das Responsabilidades</a:t>
            </a:r>
            <a:endParaRPr lang="de-AT" sz="40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1185256150" name="Inhaltsplatzhalter 2"/>
          <p:cNvSpPr>
            <a:spLocks noGrp="1"/>
          </p:cNvSpPr>
          <p:nvPr>
            <p:ph idx="1"/>
          </p:nvPr>
        </p:nvSpPr>
        <p:spPr bwMode="auto">
          <a:xfrm>
            <a:off x="602206" y="2076369"/>
            <a:ext cx="9134805" cy="47816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PT" sz="2400" dirty="0"/>
              <a:t>A cultura de «ser sempre forte».</a:t>
            </a:r>
          </a:p>
          <a:p>
            <a:pPr>
              <a:defRPr/>
            </a:pPr>
            <a:r>
              <a:rPr lang="pt-PT" sz="2400" dirty="0"/>
              <a:t>Expectativas sociais + familiares + pessoais.</a:t>
            </a:r>
          </a:p>
          <a:p>
            <a:pPr>
              <a:defRPr/>
            </a:pPr>
            <a:r>
              <a:rPr lang="pt-PT" sz="2400" dirty="0"/>
              <a:t>«Cuidar de todos e não parecer cansada».</a:t>
            </a:r>
          </a:p>
          <a:p>
            <a:pPr>
              <a:defRPr/>
            </a:pPr>
            <a:r>
              <a:rPr lang="pt-PT" sz="2400" dirty="0"/>
              <a:t>Quando as responsabilidades aumentam, a oração torna-se frequentemente a primeira coisa a diminuir.</a:t>
            </a:r>
          </a:p>
          <a:p>
            <a:pPr marL="0" indent="0">
              <a:buNone/>
              <a:defRPr/>
            </a:pPr>
            <a:endParaRPr lang="de-AT" sz="2400" dirty="0"/>
          </a:p>
          <a:p>
            <a:pPr marL="0" indent="0">
              <a:buNone/>
              <a:defRPr/>
            </a:pPr>
            <a:r>
              <a:rPr lang="en-US" sz="2400" dirty="0"/>
              <a:t>“</a:t>
            </a:r>
            <a:r>
              <a:rPr lang="pt-PT" sz="2400" b="1" dirty="0"/>
              <a:t>A mulher moderna vive entre muitos chamados, mas a alma ainda precisa de apenas uma coisa: estar na presença de Deus</a:t>
            </a:r>
            <a:r>
              <a:rPr lang="en-US" sz="2400" b="1" dirty="0"/>
              <a:t>.</a:t>
            </a:r>
            <a:r>
              <a:rPr lang="en-US" sz="2400" dirty="0"/>
              <a:t>”</a:t>
            </a:r>
            <a:endParaRPr lang="de-AT" sz="2400" b="1" i="1" dirty="0"/>
          </a:p>
        </p:txBody>
      </p:sp>
      <p:pic>
        <p:nvPicPr>
          <p:cNvPr id="764062725" name="Grafik 3" descr="Ein Bild, das Clipart, Darstellung, Schablone, weiß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848528" y="476672"/>
            <a:ext cx="866160" cy="562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52389360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3087282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44441738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8538288" name="Titel 1"/>
          <p:cNvSpPr>
            <a:spLocks noGrp="1"/>
          </p:cNvSpPr>
          <p:nvPr>
            <p:ph type="title"/>
          </p:nvPr>
        </p:nvSpPr>
        <p:spPr bwMode="auto">
          <a:xfrm>
            <a:off x="1043630" y="809897"/>
            <a:ext cx="10268589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4000" b="1" dirty="0">
                <a:latin typeface="Noto Sans"/>
                <a:ea typeface="Noto Sans"/>
                <a:cs typeface="Noto Sans"/>
              </a:rPr>
              <a:t>O Chamado de Cristo à Mulher Cansada</a:t>
            </a:r>
            <a:endParaRPr lang="en-US" sz="40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834478462" name="Inhaltsplatzhalter 2"/>
          <p:cNvSpPr>
            <a:spLocks noGrp="1"/>
          </p:cNvSpPr>
          <p:nvPr>
            <p:ph idx="1"/>
          </p:nvPr>
        </p:nvSpPr>
        <p:spPr bwMode="auto">
          <a:xfrm>
            <a:off x="1045028" y="2889241"/>
            <a:ext cx="994131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2400" b="1" dirty="0"/>
              <a:t>Mateus 11:28 – «Vinde a mim, todos os que estais cansados e oprimidos...»</a:t>
            </a:r>
          </a:p>
          <a:p>
            <a:pPr>
              <a:defRPr/>
            </a:pPr>
            <a:r>
              <a:rPr lang="pt-PT" sz="2400" dirty="0"/>
              <a:t>Aplicação: Este convite é tanto para a mulher de 2026 quanto para a mulher do primeiro século.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pt-PT" sz="2400" b="1" dirty="0"/>
              <a:t>Cristo não pede desempenho, Ele pede presença. Não pede perfeição, Ele pede o vosso coração.</a:t>
            </a:r>
            <a:endParaRPr dirty="0"/>
          </a:p>
        </p:txBody>
      </p:sp>
      <p:cxnSp>
        <p:nvCxnSpPr>
          <p:cNvPr id="1103126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9935931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496077" y="5095823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59905333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4310065" name="Titel 1"/>
          <p:cNvSpPr>
            <a:spLocks noGrp="1"/>
          </p:cNvSpPr>
          <p:nvPr>
            <p:ph type="title"/>
          </p:nvPr>
        </p:nvSpPr>
        <p:spPr bwMode="auto">
          <a:xfrm>
            <a:off x="89073" y="227665"/>
            <a:ext cx="12013852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Oração –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N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ão Mais Uma Tarefa – É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R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espiração</a:t>
            </a:r>
            <a:endParaRPr dirty="0"/>
          </a:p>
        </p:txBody>
      </p:sp>
      <p:grpSp>
        <p:nvGrpSpPr>
          <p:cNvPr id="1651726171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/>
            <p:cNvSpPr/>
            <p:nvPr/>
          </p:nvSpPr>
          <p:spPr bwMode="auto"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644979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6906280" name="Inhaltsplatzhalter 2"/>
          <p:cNvSpPr>
            <a:spLocks noGrp="1"/>
          </p:cNvSpPr>
          <p:nvPr>
            <p:ph idx="1"/>
          </p:nvPr>
        </p:nvSpPr>
        <p:spPr bwMode="auto">
          <a:xfrm>
            <a:off x="699516" y="2318377"/>
            <a:ext cx="10143668" cy="3918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pt-PT" sz="2200" dirty="0"/>
              <a:t>Oração = o espaço onde o mundo interior é reequilibrado.</a:t>
            </a:r>
          </a:p>
          <a:p>
            <a:pPr>
              <a:defRPr/>
            </a:pPr>
            <a:r>
              <a:rPr lang="pt-PT" sz="2200" dirty="0"/>
              <a:t>Não requer horas; requer disponibilidade</a:t>
            </a:r>
          </a:p>
          <a:p>
            <a:pPr>
              <a:defRPr/>
            </a:pPr>
            <a:endParaRPr lang="pt-PT" sz="2200" dirty="0"/>
          </a:p>
          <a:p>
            <a:pPr marL="0" indent="0">
              <a:buNone/>
              <a:defRPr/>
            </a:pPr>
            <a:r>
              <a:rPr lang="pt-PT" sz="2200" dirty="0"/>
              <a:t>Pode acontecer:</a:t>
            </a:r>
          </a:p>
          <a:p>
            <a:pPr lvl="1">
              <a:defRPr/>
            </a:pPr>
            <a:r>
              <a:rPr lang="pt-PT" sz="1600" dirty="0"/>
              <a:t>enquanto cozinham,</a:t>
            </a:r>
          </a:p>
          <a:p>
            <a:pPr lvl="1">
              <a:defRPr/>
            </a:pPr>
            <a:r>
              <a:rPr lang="pt-PT" sz="1600" dirty="0"/>
              <a:t>no carro,</a:t>
            </a:r>
          </a:p>
          <a:p>
            <a:pPr lvl="1">
              <a:defRPr/>
            </a:pPr>
            <a:r>
              <a:rPr lang="pt-PT" sz="1600" dirty="0"/>
              <a:t>a caminho do trabalho,</a:t>
            </a:r>
          </a:p>
          <a:p>
            <a:pPr lvl="1">
              <a:defRPr/>
            </a:pPr>
            <a:r>
              <a:rPr lang="pt-PT" sz="1600" dirty="0"/>
              <a:t>enquanto adormecem o vosso filho,</a:t>
            </a:r>
          </a:p>
          <a:p>
            <a:pPr lvl="1">
              <a:defRPr/>
            </a:pPr>
            <a:r>
              <a:rPr lang="pt-PT" sz="1600" dirty="0"/>
              <a:t>em pequenas pausas</a:t>
            </a:r>
          </a:p>
          <a:p>
            <a:pPr marL="457200" lvl="1" indent="0">
              <a:buNone/>
              <a:defRPr/>
            </a:pPr>
            <a:endParaRPr lang="en-US" sz="1600" dirty="0"/>
          </a:p>
          <a:p>
            <a:pPr marL="228600" lvl="1" indent="0">
              <a:buNone/>
              <a:defRPr/>
            </a:pPr>
            <a:r>
              <a:rPr lang="en-US" sz="2200" b="1" i="1" dirty="0"/>
              <a:t>“</a:t>
            </a:r>
            <a:r>
              <a:rPr lang="pt-PT" sz="2200" b="1" i="1" dirty="0"/>
              <a:t>Deus não mede a duração da oração, mas a sua sinceridade</a:t>
            </a:r>
            <a:r>
              <a:rPr lang="en-US" sz="2200" b="1" i="1" dirty="0"/>
              <a:t>.”</a:t>
            </a:r>
            <a:endParaRPr dirty="0"/>
          </a:p>
        </p:txBody>
      </p:sp>
      <p:pic>
        <p:nvPicPr>
          <p:cNvPr id="1221103050" name="Grafik 4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088486" y="5133001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74395900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37499129" name="Group 9"/>
          <p:cNvGrpSpPr>
            <a:grpSpLocks noGrp="1" noUngrp="1" noRot="1" noChangeAspect="1" noMove="1" noResize="1"/>
          </p:cNvGrpSpPr>
          <p:nvPr/>
        </p:nvGrpSpPr>
        <p:grpSpPr bwMode="auto"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98090768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1779664" name="Titel 1"/>
          <p:cNvSpPr>
            <a:spLocks noGrp="1"/>
          </p:cNvSpPr>
          <p:nvPr>
            <p:ph type="title"/>
          </p:nvPr>
        </p:nvSpPr>
        <p:spPr bwMode="auto">
          <a:xfrm>
            <a:off x="1043631" y="80989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4000" b="1" dirty="0">
                <a:latin typeface="Noto Sans"/>
                <a:ea typeface="Noto Sans"/>
                <a:cs typeface="Noto Sans"/>
              </a:rPr>
              <a:t>M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ulheres da Bíblia </a:t>
            </a:r>
            <a:r>
              <a:rPr lang="pt-PT" sz="4000" b="1" dirty="0">
                <a:latin typeface="Noto Sans"/>
                <a:ea typeface="Noto Sans"/>
                <a:cs typeface="Noto Sans"/>
              </a:rPr>
              <a:t>&amp;</a:t>
            </a:r>
            <a:r>
              <a:rPr lang="pt-PT" sz="40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Poder da Oração</a:t>
            </a:r>
            <a:endParaRPr lang="en-US" sz="4000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920479403" name="Inhaltsplatzhalter 2"/>
          <p:cNvSpPr>
            <a:spLocks noGrp="1"/>
          </p:cNvSpPr>
          <p:nvPr>
            <p:ph idx="1"/>
          </p:nvPr>
        </p:nvSpPr>
        <p:spPr bwMode="auto">
          <a:xfrm>
            <a:off x="1045028" y="3017522"/>
            <a:ext cx="994131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 sz="2400" dirty="0"/>
              <a:t>Ana (I Samuel 1) – orou em lágrimas incontroláveis.</a:t>
            </a:r>
          </a:p>
          <a:p>
            <a:pPr>
              <a:defRPr/>
            </a:pPr>
            <a:r>
              <a:rPr lang="pt-PT" sz="2400" dirty="0"/>
              <a:t>Ester – orou, em crise, pelo seu povo.</a:t>
            </a:r>
          </a:p>
          <a:p>
            <a:pPr>
              <a:defRPr/>
            </a:pPr>
            <a:r>
              <a:rPr lang="pt-PT" sz="2400" dirty="0"/>
              <a:t>Maria, a mãe de Jesus – meditou, orou e entesourou as coisas no seu coração.</a:t>
            </a:r>
          </a:p>
          <a:p>
            <a:pPr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pt-PT" sz="2400" b="1" noProof="0" dirty="0"/>
              <a:t>Aplicação</a:t>
            </a:r>
            <a:r>
              <a:rPr lang="en-US" sz="2400" b="1" dirty="0"/>
              <a:t>: </a:t>
            </a:r>
            <a:r>
              <a:rPr lang="pt-PT" sz="2400" dirty="0"/>
              <a:t>Elas não oraram em momentos ideais, mas em momentos reais</a:t>
            </a:r>
            <a:r>
              <a:rPr lang="en-US" sz="2400" dirty="0"/>
              <a:t>.</a:t>
            </a:r>
            <a:endParaRPr dirty="0"/>
          </a:p>
        </p:txBody>
      </p:sp>
      <p:cxnSp>
        <p:nvCxnSpPr>
          <p:cNvPr id="1151011559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5269970" name="Grafik 33" descr="Ein Bild, das Zeichnung, Silhouette, Clipar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370563" y="5216506"/>
            <a:ext cx="1218610" cy="1217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ção de Conteúdo 3" descr="Uma imagem com Cara humana, pessoa, vestuário, sorrir&#10;&#10;Os conteúdos gerados por IA podem estar incorretos.">
            <a:extLst>
              <a:ext uri="{FF2B5EF4-FFF2-40B4-BE49-F238E27FC236}">
                <a16:creationId xmlns:a16="http://schemas.microsoft.com/office/drawing/2014/main" id="{3512259B-BCA9-ECA3-CAF2-7895059E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57" b="765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9AF59-4580-D211-B2FD-0EA7F7EE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PT" sz="4000" b="1" dirty="0">
                <a:latin typeface="Noto Sans"/>
                <a:ea typeface="Noto Sans"/>
                <a:cs typeface="Noto Sans"/>
              </a:rPr>
              <a:t>Sinais de Que Precisa Voltar à Oração</a:t>
            </a:r>
            <a:endParaRPr lang="pt-PT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D974F3-F1B9-4080-86A6-91632202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PT" sz="2000" dirty="0"/>
              <a:t>Perda de alegria.</a:t>
            </a:r>
          </a:p>
          <a:p>
            <a:pPr>
              <a:defRPr/>
            </a:pPr>
            <a:r>
              <a:rPr lang="pt-PT" sz="2000" dirty="0"/>
              <a:t>Cansaço constante.</a:t>
            </a:r>
          </a:p>
          <a:p>
            <a:pPr>
              <a:defRPr/>
            </a:pPr>
            <a:r>
              <a:rPr lang="pt-PT" sz="2000" dirty="0"/>
              <a:t>Impaciência.</a:t>
            </a:r>
          </a:p>
          <a:p>
            <a:pPr>
              <a:defRPr/>
            </a:pPr>
            <a:r>
              <a:rPr lang="pt-PT" sz="2000" dirty="0"/>
              <a:t>Sentir-se só nas suas responsabilidades.</a:t>
            </a:r>
          </a:p>
          <a:p>
            <a:pPr>
              <a:defRPr/>
            </a:pPr>
            <a:r>
              <a:rPr lang="pt-PT" sz="2000" dirty="0"/>
              <a:t>Frustração em relação às necessidades dos outros.</a:t>
            </a:r>
          </a:p>
          <a:p>
            <a:pPr>
              <a:defRPr/>
            </a:pPr>
            <a:r>
              <a:rPr lang="pt-PT" sz="2000" dirty="0"/>
              <a:t>Desconexão das suas próprias emoções</a:t>
            </a:r>
          </a:p>
        </p:txBody>
      </p:sp>
    </p:spTree>
    <p:extLst>
      <p:ext uri="{BB962C8B-B14F-4D97-AF65-F5344CB8AC3E}">
        <p14:creationId xmlns:p14="http://schemas.microsoft.com/office/powerpoint/2010/main" val="30417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ção de Conteúdo 3" descr="Uma imagem com pessoa, Cara humana, ombro, vestuário&#10;&#10;Os conteúdos gerados por IA podem estar incorretos.">
            <a:extLst>
              <a:ext uri="{FF2B5EF4-FFF2-40B4-BE49-F238E27FC236}">
                <a16:creationId xmlns:a16="http://schemas.microsoft.com/office/drawing/2014/main" id="{F9537A50-F3BC-E39D-B70F-A366EFB1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37" b="1206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95B2BC-4962-2740-CB54-4C2653AF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AT" sz="4000" b="1" dirty="0" err="1">
                <a:latin typeface="Noto Sans"/>
                <a:ea typeface="Noto Sans"/>
                <a:cs typeface="Noto Sans"/>
              </a:rPr>
              <a:t>História</a:t>
            </a:r>
            <a:endParaRPr lang="pt-PT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66C4FE-3B2F-6C07-F2EE-02960EF1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pt-PT" sz="2400" b="1" dirty="0">
                <a:latin typeface="Century Schoolbook" panose="02040604050505020304" pitchFamily="18" charset="0"/>
              </a:rPr>
              <a:t>«Estou cansada de ser forte...»</a:t>
            </a:r>
          </a:p>
          <a:p>
            <a:pPr marL="0" indent="0">
              <a:buNone/>
              <a:defRPr/>
            </a:pPr>
            <a:r>
              <a:rPr lang="pt-PT" sz="2400" dirty="0">
                <a:latin typeface="Century Schoolbook" panose="02040604050505020304" pitchFamily="18" charset="0"/>
              </a:rPr>
              <a:t>•Joana, uma mulher solteira com dois empregos.</a:t>
            </a:r>
          </a:p>
          <a:p>
            <a:pPr marL="0" indent="0">
              <a:buNone/>
              <a:defRPr/>
            </a:pPr>
            <a:r>
              <a:rPr lang="pt-PT" sz="2400" dirty="0">
                <a:latin typeface="Century Schoolbook" panose="02040604050505020304" pitchFamily="18" charset="0"/>
              </a:rPr>
              <a:t>•Durante anos, ela orou apenas formalmente.</a:t>
            </a:r>
          </a:p>
          <a:p>
            <a:pPr marL="0" indent="0">
              <a:buNone/>
              <a:defRPr/>
            </a:pPr>
            <a:r>
              <a:rPr lang="pt-PT" sz="2400" dirty="0">
                <a:latin typeface="Century Schoolbook" panose="02040604050505020304" pitchFamily="18" charset="0"/>
              </a:rPr>
              <a:t>•Certa noite, ela enterrou o rosto nas mãos e disse:</a:t>
            </a:r>
          </a:p>
          <a:p>
            <a:pPr marL="0" indent="0">
              <a:buNone/>
              <a:defRPr/>
            </a:pPr>
            <a:r>
              <a:rPr lang="pt-PT" sz="2400" b="1" dirty="0">
                <a:latin typeface="Century Schoolbook" panose="02040604050505020304" pitchFamily="18" charset="0"/>
              </a:rPr>
              <a:t>«Senhor, não sei como descansar. Ensina-me.»</a:t>
            </a:r>
            <a:endParaRPr lang="pt-PT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73680"/>
      </p:ext>
    </p:extLst>
  </p:cSld>
  <p:clrMapOvr>
    <a:masterClrMapping/>
  </p:clrMapOvr>
</p:sld>
</file>

<file path=ppt/theme/theme1.xml><?xml version="1.0" encoding="utf-8"?>
<a:theme xmlns:a="http://schemas.openxmlformats.org/drawingml/2006/main" name="SDA">
  <a:themeElements>
    <a:clrScheme name="STA">
      <a:dk1>
        <a:srgbClr val="FFFFFF"/>
      </a:dk1>
      <a:lt1>
        <a:srgbClr val="000000"/>
      </a:lt1>
      <a:dk2>
        <a:srgbClr val="4B207F"/>
      </a:dk2>
      <a:lt2>
        <a:srgbClr val="7F2649"/>
      </a:lt2>
      <a:accent1>
        <a:srgbClr val="E36520"/>
      </a:accent1>
      <a:accent2>
        <a:srgbClr val="448220"/>
      </a:accent2>
      <a:accent3>
        <a:srgbClr val="3E8391"/>
      </a:accent3>
      <a:accent4>
        <a:srgbClr val="003E67"/>
      </a:accent4>
      <a:accent5>
        <a:srgbClr val="4D7549"/>
      </a:accent5>
      <a:accent6>
        <a:srgbClr val="FFA92C"/>
      </a:accent6>
      <a:hlink>
        <a:srgbClr val="00A3DA"/>
      </a:hlink>
      <a:folHlink>
        <a:srgbClr val="006B8E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Schoolbook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901</Words>
  <Application>Microsoft Macintosh PowerPoint</Application>
  <PresentationFormat>Ecrã Panorâmico</PresentationFormat>
  <Paragraphs>108</Paragraphs>
  <Slides>16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Schoolbook</vt:lpstr>
      <vt:lpstr>Noto Sans</vt:lpstr>
      <vt:lpstr>Noto Serif</vt:lpstr>
      <vt:lpstr>SDA</vt:lpstr>
      <vt:lpstr>Office</vt:lpstr>
      <vt:lpstr>A ORAÇÃO DA MULHER COM MUITAS RESPONSABILIDADES</vt:lpstr>
      <vt:lpstr>Introdução</vt:lpstr>
      <vt:lpstr>“Naquela manhã, algo se partiu…”</vt:lpstr>
      <vt:lpstr>A Pressão Invisível das Responsabilidades</vt:lpstr>
      <vt:lpstr>O Chamado de Cristo à Mulher Cansada</vt:lpstr>
      <vt:lpstr>Oração – Não Mais Uma Tarefa – É Respiração</vt:lpstr>
      <vt:lpstr>Mulheres da Bíblia &amp; Poder da Oração</vt:lpstr>
      <vt:lpstr>Sinais de Que Precisa Voltar à Oração</vt:lpstr>
      <vt:lpstr>História</vt:lpstr>
      <vt:lpstr>Na Prática: Como Pode uma Mulher Ocupada Orar Diariamente</vt:lpstr>
      <vt:lpstr>Reinterpretar Prioridades</vt:lpstr>
      <vt:lpstr>Versículos Bíblicos Para a Sua Alma</vt:lpstr>
      <vt:lpstr>Apelo à Confiança</vt:lpstr>
      <vt:lpstr>A Janela da Cozinha Iluminada</vt:lpstr>
      <vt:lpstr>Conclusão Para o Coração de uma Mulher Ocupada</vt:lpstr>
      <vt:lpstr>Questões para Reflexão/Discussão</vt:lpstr>
    </vt:vector>
  </TitlesOfParts>
  <Manager/>
  <Company>Stimme der Hoffnung e.V.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Sarah Popa</dc:creator>
  <cp:keywords/>
  <dc:description/>
  <cp:lastModifiedBy>Daniel Bastos</cp:lastModifiedBy>
  <cp:revision>101</cp:revision>
  <dcterms:created xsi:type="dcterms:W3CDTF">2017-06-28T13:49:37Z</dcterms:created>
  <dcterms:modified xsi:type="dcterms:W3CDTF">2026-01-22T10:35:44Z</dcterms:modified>
  <cp:category/>
</cp:coreProperties>
</file>