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6" r:id="rId13"/>
    <p:sldId id="267" r:id="rId14"/>
    <p:sldId id="268" r:id="rId15"/>
    <p:sldId id="269" r:id="rId16"/>
    <p:sldId id="270" r:id="rId17"/>
    <p:sldId id="279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de-DE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6">
          <p15:clr>
            <a:srgbClr val="A4A3A4"/>
          </p15:clr>
        </p15:guide>
        <p15:guide id="2" pos="68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09"/>
    <p:restoredTop sz="94756"/>
  </p:normalViewPr>
  <p:slideViewPr>
    <p:cSldViewPr>
      <p:cViewPr>
        <p:scale>
          <a:sx n="41" d="100"/>
          <a:sy n="41" d="100"/>
        </p:scale>
        <p:origin x="1848" y="1224"/>
      </p:cViewPr>
      <p:guideLst>
        <p:guide orient="horz" pos="1706"/>
        <p:guide pos="68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79CE5C-E98F-4F96-9E62-A6917E12EED9}" type="doc">
      <dgm:prSet loTypeId="urn:microsoft.com/office/officeart/2008/layout/LinedList#1" loCatId="list" qsTypeId="urn:microsoft.com/office/officeart/2005/8/quickstyle/simple1#1" qsCatId="simple" csTypeId="urn:microsoft.com/office/officeart/2005/8/colors/accent4_2" csCatId="accent4" phldr="1"/>
      <dgm:spPr bwMode="auto"/>
      <dgm:t>
        <a:bodyPr/>
        <a:lstStyle/>
        <a:p>
          <a:pPr>
            <a:defRPr/>
          </a:pPr>
          <a:endParaRPr lang="en-US"/>
        </a:p>
      </dgm:t>
    </dgm:pt>
    <dgm:pt modelId="{0F175F8A-7A29-486F-A87D-F377E90F754C}">
      <dgm:prSet custT="1"/>
      <dgm:spPr bwMode="auto"/>
      <dgm:t>
        <a:bodyPr/>
        <a:lstStyle/>
        <a:p>
          <a:pPr>
            <a:defRPr/>
          </a:pPr>
          <a:endParaRPr lang="en-US" sz="3600" dirty="0">
            <a:solidFill>
              <a:srgbClr val="7030A0"/>
            </a:solidFill>
            <a:latin typeface="ui-sans-serif"/>
          </a:endParaRPr>
        </a:p>
        <a:p>
          <a:pPr>
            <a:defRPr/>
          </a:pPr>
          <a:r>
            <a:rPr lang="pt-PT" sz="3500" dirty="0">
              <a:solidFill>
                <a:srgbClr val="7030A0"/>
              </a:solidFill>
              <a:latin typeface="ui-sans-serif"/>
            </a:rPr>
            <a:t>O Senhor está perto dos que têm o coração quebrantado; Ele salva os de espírito arrependido</a:t>
          </a:r>
          <a:r>
            <a:rPr lang="en-US" sz="3500" dirty="0">
              <a:solidFill>
                <a:srgbClr val="7030A0"/>
              </a:solidFill>
              <a:latin typeface="ui-sans-serif"/>
            </a:rPr>
            <a:t>. (Sal. 34:18)</a:t>
          </a:r>
          <a:endParaRPr sz="3500" dirty="0"/>
        </a:p>
      </dgm:t>
    </dgm:pt>
    <dgm:pt modelId="{6C3127B5-ED1C-4936-8BF0-134BD1781490}" type="parTrans" cxnId="{CA30A243-89A3-49F7-8D25-576ECDF8734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FB7E456B-E85F-479E-BF83-5B7BB70EB4FC}" type="sibTrans" cxnId="{CA30A243-89A3-49F7-8D25-576ECDF8734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C8848F6-5DDD-44E6-9A57-9D8D69D13645}">
      <dgm:prSet custT="1"/>
      <dgm:spPr bwMode="auto"/>
      <dgm:t>
        <a:bodyPr/>
        <a:lstStyle/>
        <a:p>
          <a:pPr>
            <a:defRPr/>
          </a:pPr>
          <a:br>
            <a:rPr lang="pt-PT" sz="3600" noProof="0" dirty="0">
              <a:solidFill>
                <a:srgbClr val="7030A0"/>
              </a:solidFill>
              <a:latin typeface="ui-sans-serif"/>
            </a:rPr>
          </a:br>
          <a:r>
            <a:rPr lang="pt-PT" sz="3500" noProof="0" dirty="0">
              <a:solidFill>
                <a:srgbClr val="7030A0"/>
              </a:solidFill>
              <a:latin typeface="ui-sans-serif"/>
            </a:rPr>
            <a:t>Tu contas as minhas aflições; pões as minhas lágrimas no Teu odre; não estão elas registadas no Teu livro? (Sal. 56:8)</a:t>
          </a:r>
          <a:endParaRPr lang="pt-PT" sz="3500" noProof="0" dirty="0"/>
        </a:p>
      </dgm:t>
    </dgm:pt>
    <dgm:pt modelId="{4520EA4F-7C03-4F83-97D1-BACB8D5163D9}" type="parTrans" cxnId="{5045ECC9-756B-40F4-8CB0-972CF31ADE86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F4C3822B-9DDE-4C1A-99A3-F1035D607359}" type="sibTrans" cxnId="{5045ECC9-756B-40F4-8CB0-972CF31ADE86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809E64BF-F119-5040-8C99-DA125C888D17}" type="pres">
      <dgm:prSet presAssocID="{B679CE5C-E98F-4F96-9E62-A6917E12EED9}" presName="vert0" presStyleCnt="0">
        <dgm:presLayoutVars>
          <dgm:dir/>
          <dgm:animOne val="branch"/>
          <dgm:animLvl val="lvl"/>
        </dgm:presLayoutVars>
      </dgm:prSet>
      <dgm:spPr bwMode="auto"/>
    </dgm:pt>
    <dgm:pt modelId="{822BB582-54F5-B247-A8DF-9D2248A5BE5B}" type="pres">
      <dgm:prSet presAssocID="{0F175F8A-7A29-486F-A87D-F377E90F754C}" presName="thickLine" presStyleLbl="alignNode1" presStyleIdx="0" presStyleCnt="2"/>
      <dgm:spPr bwMode="auto"/>
    </dgm:pt>
    <dgm:pt modelId="{914C71A2-E2FD-3443-865E-5C11E5B17A96}" type="pres">
      <dgm:prSet presAssocID="{0F175F8A-7A29-486F-A87D-F377E90F754C}" presName="horz1" presStyleCnt="0"/>
      <dgm:spPr bwMode="auto"/>
    </dgm:pt>
    <dgm:pt modelId="{3C904B09-E03B-C04D-9EB9-895393B800CF}" type="pres">
      <dgm:prSet presAssocID="{0F175F8A-7A29-486F-A87D-F377E90F754C}" presName="tx1" presStyleLbl="revTx" presStyleIdx="0" presStyleCnt="2"/>
      <dgm:spPr bwMode="auto"/>
    </dgm:pt>
    <dgm:pt modelId="{F8B500DD-28AF-7B4B-9750-23F1739D62A1}" type="pres">
      <dgm:prSet presAssocID="{0F175F8A-7A29-486F-A87D-F377E90F754C}" presName="vert1" presStyleCnt="0"/>
      <dgm:spPr bwMode="auto"/>
    </dgm:pt>
    <dgm:pt modelId="{FEAA365F-E1BA-2440-AECB-05E8C962FF2D}" type="pres">
      <dgm:prSet presAssocID="{CC8848F6-5DDD-44E6-9A57-9D8D69D13645}" presName="thickLine" presStyleLbl="alignNode1" presStyleIdx="1" presStyleCnt="2"/>
      <dgm:spPr bwMode="auto"/>
    </dgm:pt>
    <dgm:pt modelId="{F3394BE7-BE03-414F-BD94-D5046F121184}" type="pres">
      <dgm:prSet presAssocID="{CC8848F6-5DDD-44E6-9A57-9D8D69D13645}" presName="horz1" presStyleCnt="0"/>
      <dgm:spPr bwMode="auto"/>
    </dgm:pt>
    <dgm:pt modelId="{BE251A3F-C8E0-7F4B-8A44-2D31CB42840A}" type="pres">
      <dgm:prSet presAssocID="{CC8848F6-5DDD-44E6-9A57-9D8D69D13645}" presName="tx1" presStyleLbl="revTx" presStyleIdx="1" presStyleCnt="2" custScaleY="93344"/>
      <dgm:spPr bwMode="auto"/>
    </dgm:pt>
    <dgm:pt modelId="{FCE91353-3F90-7644-8E25-32F8158DDF52}" type="pres">
      <dgm:prSet presAssocID="{CC8848F6-5DDD-44E6-9A57-9D8D69D13645}" presName="vert1" presStyleCnt="0"/>
      <dgm:spPr bwMode="auto"/>
    </dgm:pt>
  </dgm:ptLst>
  <dgm:cxnLst>
    <dgm:cxn modelId="{020DC213-EF9C-C84D-BCF9-E4ED3580A734}" type="presOf" srcId="{CC8848F6-5DDD-44E6-9A57-9D8D69D13645}" destId="{BE251A3F-C8E0-7F4B-8A44-2D31CB42840A}" srcOrd="0" destOrd="0" presId="urn:microsoft.com/office/officeart/2008/layout/LinedList#1"/>
    <dgm:cxn modelId="{CA30A243-89A3-49F7-8D25-576ECDF8734A}" srcId="{B679CE5C-E98F-4F96-9E62-A6917E12EED9}" destId="{0F175F8A-7A29-486F-A87D-F377E90F754C}" srcOrd="0" destOrd="0" parTransId="{6C3127B5-ED1C-4936-8BF0-134BD1781490}" sibTransId="{FB7E456B-E85F-479E-BF83-5B7BB70EB4FC}"/>
    <dgm:cxn modelId="{059A2B7A-EB4B-204A-8F63-E553B52912E1}" type="presOf" srcId="{0F175F8A-7A29-486F-A87D-F377E90F754C}" destId="{3C904B09-E03B-C04D-9EB9-895393B800CF}" srcOrd="0" destOrd="0" presId="urn:microsoft.com/office/officeart/2008/layout/LinedList#1"/>
    <dgm:cxn modelId="{ABFDD5BC-1073-0640-9E08-AE613B50A65E}" type="presOf" srcId="{B679CE5C-E98F-4F96-9E62-A6917E12EED9}" destId="{809E64BF-F119-5040-8C99-DA125C888D17}" srcOrd="0" destOrd="0" presId="urn:microsoft.com/office/officeart/2008/layout/LinedList#1"/>
    <dgm:cxn modelId="{5045ECC9-756B-40F4-8CB0-972CF31ADE86}" srcId="{B679CE5C-E98F-4F96-9E62-A6917E12EED9}" destId="{CC8848F6-5DDD-44E6-9A57-9D8D69D13645}" srcOrd="1" destOrd="0" parTransId="{4520EA4F-7C03-4F83-97D1-BACB8D5163D9}" sibTransId="{F4C3822B-9DDE-4C1A-99A3-F1035D607359}"/>
    <dgm:cxn modelId="{6C14DEB5-9848-484F-9715-06E1FF900707}" type="presParOf" srcId="{809E64BF-F119-5040-8C99-DA125C888D17}" destId="{822BB582-54F5-B247-A8DF-9D2248A5BE5B}" srcOrd="0" destOrd="0" presId="urn:microsoft.com/office/officeart/2008/layout/LinedList#1"/>
    <dgm:cxn modelId="{51A96D51-5218-F944-83B7-E5C1087D1049}" type="presParOf" srcId="{809E64BF-F119-5040-8C99-DA125C888D17}" destId="{914C71A2-E2FD-3443-865E-5C11E5B17A96}" srcOrd="1" destOrd="0" presId="urn:microsoft.com/office/officeart/2008/layout/LinedList#1"/>
    <dgm:cxn modelId="{D462CDB4-F802-FD47-AA9B-2FFA0589AB1B}" type="presParOf" srcId="{914C71A2-E2FD-3443-865E-5C11E5B17A96}" destId="{3C904B09-E03B-C04D-9EB9-895393B800CF}" srcOrd="0" destOrd="0" presId="urn:microsoft.com/office/officeart/2008/layout/LinedList#1"/>
    <dgm:cxn modelId="{CF454541-0FB2-8C42-9620-91DF791B5A96}" type="presParOf" srcId="{914C71A2-E2FD-3443-865E-5C11E5B17A96}" destId="{F8B500DD-28AF-7B4B-9750-23F1739D62A1}" srcOrd="1" destOrd="0" presId="urn:microsoft.com/office/officeart/2008/layout/LinedList#1"/>
    <dgm:cxn modelId="{A7CB3238-AF67-7841-8F32-60CBACB054FA}" type="presParOf" srcId="{809E64BF-F119-5040-8C99-DA125C888D17}" destId="{FEAA365F-E1BA-2440-AECB-05E8C962FF2D}" srcOrd="2" destOrd="0" presId="urn:microsoft.com/office/officeart/2008/layout/LinedList#1"/>
    <dgm:cxn modelId="{BE2FAE45-DCB9-564D-B2F1-A3DAF801BC96}" type="presParOf" srcId="{809E64BF-F119-5040-8C99-DA125C888D17}" destId="{F3394BE7-BE03-414F-BD94-D5046F121184}" srcOrd="3" destOrd="0" presId="urn:microsoft.com/office/officeart/2008/layout/LinedList#1"/>
    <dgm:cxn modelId="{901415B2-CC36-5449-9F90-3831978EC86D}" type="presParOf" srcId="{F3394BE7-BE03-414F-BD94-D5046F121184}" destId="{BE251A3F-C8E0-7F4B-8A44-2D31CB42840A}" srcOrd="0" destOrd="0" presId="urn:microsoft.com/office/officeart/2008/layout/LinedList#1"/>
    <dgm:cxn modelId="{F4F7EDC2-F77D-ED46-9681-CA58A8F9C4CF}" type="presParOf" srcId="{F3394BE7-BE03-414F-BD94-D5046F121184}" destId="{FCE91353-3F90-7644-8E25-32F8158DDF52}" srcOrd="1" destOrd="0" presId="urn:microsoft.com/office/officeart/2008/layout/Lined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BB582-54F5-B247-A8DF-9D2248A5BE5B}">
      <dsp:nvSpPr>
        <dsp:cNvPr id="0" name=""/>
        <dsp:cNvSpPr/>
      </dsp:nvSpPr>
      <dsp:spPr bwMode="auto">
        <a:xfrm>
          <a:off x="0" y="327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3C904B09-E03B-C04D-9EB9-895393B800CF}">
      <dsp:nvSpPr>
        <dsp:cNvPr id="0" name=""/>
        <dsp:cNvSpPr/>
      </dsp:nvSpPr>
      <dsp:spPr bwMode="auto">
        <a:xfrm>
          <a:off x="0" y="3271"/>
          <a:ext cx="6900512" cy="2859979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en-US" sz="3600" kern="1200" dirty="0">
            <a:solidFill>
              <a:srgbClr val="7030A0"/>
            </a:solidFill>
            <a:latin typeface="ui-sans-serif"/>
          </a:endParaRP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pt-PT" sz="3500" kern="1200" dirty="0">
              <a:solidFill>
                <a:srgbClr val="7030A0"/>
              </a:solidFill>
              <a:latin typeface="ui-sans-serif"/>
            </a:rPr>
            <a:t>O Senhor está perto dos que têm o coração quebrantado; Ele salva os de espírito arrependido</a:t>
          </a:r>
          <a:r>
            <a:rPr lang="en-US" sz="3500" kern="1200" dirty="0">
              <a:solidFill>
                <a:srgbClr val="7030A0"/>
              </a:solidFill>
              <a:latin typeface="ui-sans-serif"/>
            </a:rPr>
            <a:t>. (Sal. 34:18)</a:t>
          </a:r>
          <a:endParaRPr sz="3500" kern="1200" dirty="0"/>
        </a:p>
      </dsp:txBody>
      <dsp:txXfrm>
        <a:off x="0" y="3271"/>
        <a:ext cx="6900512" cy="2859979"/>
      </dsp:txXfrm>
    </dsp:sp>
    <dsp:sp modelId="{FEAA365F-E1BA-2440-AECB-05E8C962FF2D}">
      <dsp:nvSpPr>
        <dsp:cNvPr id="0" name=""/>
        <dsp:cNvSpPr/>
      </dsp:nvSpPr>
      <dsp:spPr bwMode="auto">
        <a:xfrm>
          <a:off x="0" y="286325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BE251A3F-C8E0-7F4B-8A44-2D31CB42840A}">
      <dsp:nvSpPr>
        <dsp:cNvPr id="0" name=""/>
        <dsp:cNvSpPr/>
      </dsp:nvSpPr>
      <dsp:spPr bwMode="auto">
        <a:xfrm>
          <a:off x="0" y="2863250"/>
          <a:ext cx="6900512" cy="2669618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br>
            <a:rPr lang="pt-PT" sz="3600" kern="1200" noProof="0" dirty="0">
              <a:solidFill>
                <a:srgbClr val="7030A0"/>
              </a:solidFill>
              <a:latin typeface="ui-sans-serif"/>
            </a:rPr>
          </a:br>
          <a:r>
            <a:rPr lang="pt-PT" sz="3500" kern="1200" noProof="0" dirty="0">
              <a:solidFill>
                <a:srgbClr val="7030A0"/>
              </a:solidFill>
              <a:latin typeface="ui-sans-serif"/>
            </a:rPr>
            <a:t>Tu contas as minhas aflições; pões as minhas lágrimas no Teu odre; não estão elas registadas no Teu livro? (Sal. 56:8)</a:t>
          </a:r>
          <a:endParaRPr lang="pt-PT" sz="3500" kern="1200" noProof="0" dirty="0"/>
        </a:p>
      </dsp:txBody>
      <dsp:txXfrm>
        <a:off x="0" y="2863250"/>
        <a:ext cx="6900512" cy="2669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#1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shape xmlns:r="http://schemas.openxmlformats.org/officeDocument/2006/relationships" r:blip="">
            <dgm:adjLst/>
          </dgm:shape>
          <dgm:presOf/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shape xmlns:r="http://schemas.openxmlformats.org/officeDocument/2006/relationships" r:blip="">
                <dgm:adjLst/>
              </dgm:shape>
              <dgm:presOf/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shape xmlns:r="http://schemas.openxmlformats.org/officeDocument/2006/relationships" r:blip="">
                  <dgm:adjLst/>
                </dgm:shape>
                <dgm:presOf/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forEach name="Name26" axis="ch" ptType="node">
                  <dgm:layoutNode name="horz3">
                    <dgm:shape xmlns:r="http://schemas.openxmlformats.org/officeDocument/2006/relationships" r:blip="">
                      <dgm:adjLst/>
                    </dgm:shape>
                    <dgm:presOf/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shape xmlns:r="http://schemas.openxmlformats.org/officeDocument/2006/relationships" r:blip="">
                        <dgm:adjLst/>
                      </dgm:shape>
                      <dgm:presOf/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forEach name="Name33" axis="ch" ptType="node">
                        <dgm:layoutNode name="horz4"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  <dgm:varLst>
                              <dgm:bulletEnabled val="1"/>
                            </dgm:var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4900676" name="Marcador de encabezado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31174739" name="Marcador de fecha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A2C5E79-1E16-1541-8510-2FE6B2E03CC7}" type="datetimeFigureOut">
              <a:rPr lang="es-ES_tradnl"/>
              <a:t>20/1/26</a:t>
            </a:fld>
            <a:endParaRPr lang="es-ES_tradnl"/>
          </a:p>
        </p:txBody>
      </p:sp>
      <p:sp>
        <p:nvSpPr>
          <p:cNvPr id="1862333167" name="Marcador de imagen de diapositiva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s-ES_tradnl"/>
          </a:p>
        </p:txBody>
      </p:sp>
      <p:sp>
        <p:nvSpPr>
          <p:cNvPr id="803372387" name="Marcador de nota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s-ES_tradnl"/>
              <a:t>Haga clic para modificar el estilo de texto del patrón</a:t>
            </a:r>
            <a:endParaRPr/>
          </a:p>
          <a:p>
            <a:pPr lvl="1">
              <a:defRPr/>
            </a:pPr>
            <a:r>
              <a:rPr lang="es-ES_tradnl"/>
              <a:t>Segundo nivel</a:t>
            </a:r>
            <a:endParaRPr/>
          </a:p>
          <a:p>
            <a:pPr lvl="2">
              <a:defRPr/>
            </a:pPr>
            <a:r>
              <a:rPr lang="es-ES_tradnl"/>
              <a:t>Tercer nivel</a:t>
            </a:r>
            <a:endParaRPr/>
          </a:p>
          <a:p>
            <a:pPr lvl="3">
              <a:defRPr/>
            </a:pPr>
            <a:r>
              <a:rPr lang="es-ES_tradnl"/>
              <a:t>Cuarto nivel</a:t>
            </a:r>
            <a:endParaRPr/>
          </a:p>
          <a:p>
            <a:pPr lvl="4">
              <a:defRPr/>
            </a:pPr>
            <a:r>
              <a:rPr lang="es-ES_tradnl"/>
              <a:t>Quinto nivel</a:t>
            </a:r>
            <a:endParaRPr/>
          </a:p>
        </p:txBody>
      </p:sp>
      <p:sp>
        <p:nvSpPr>
          <p:cNvPr id="891896611" name="Marcador de pie de página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49720135" name="Marcador de número de diapositiva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856315C-E0C8-1347-9085-CBE7751771D5}" type="slidenum">
              <a:rPr lang="es-ES_tradnl"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6D5E756-A723-627E-A094-8F566166CF7A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A777DA2-59DF-9246-1983-AC626157DE5F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6BD0E-7245-8E46-454C-8942CAFCC24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241914-CD3A-C71A-6C4E-F3136A713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D27689-5DE9-0F43-6AF0-4CFC35375E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7B707-D38B-DB84-B77C-36D73B10A1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D64A776-222A-D222-9189-10DD985E58E3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6993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0657342-2A89-4A8B-1449-8F6FDF412AB7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97D8433-57C4-A4A4-91C3-E47CC7C69E10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6E6228A-0D7C-8B27-0295-251F2F344D55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512D6F-F7A6-C1AF-668C-6D6B4A0C1A22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AC255-5503-F09D-3269-1535F56E140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77CA0A-1CC2-9562-DF50-39808881A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62F5A2-0D75-0648-3605-A53B8F1CD2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85992-A809-C714-8359-9471BDD6A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512D6F-F7A6-C1AF-668C-6D6B4A0C1A22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4395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B999CC2-6773-D861-5992-3F1165D0DEBA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A4CC22D-45E7-EE9B-9BCC-DACFC7BD82FF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6511965-2888-97CA-0128-F95725357AD7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CD56186-42B7-90B8-EAAC-B0351E521DA9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077933B-2A49-9616-857B-1C4F09D2A753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DDBAA3E-29E7-E4D0-1D71-B093D8F6FE61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474FD39-63A3-7415-89E2-EAA88E853E51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A626F88-3852-6D8C-34EC-79CBDB7F4C63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D785487-8606-1CC6-856F-275F468F8CB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E535307-CDB9-4715-5967-A458B0E76BDF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EF1C1C-68AA-8358-F82D-AE4CAA64799F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4DF6DE7-8790-557B-705B-B8D9954DCADA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0847539" name="Rechteck 4"/>
          <p:cNvSpPr/>
          <p:nvPr userDrawn="1"/>
        </p:nvSpPr>
        <p:spPr bwMode="auto">
          <a:xfrm flipH="1">
            <a:off x="0" y="352"/>
            <a:ext cx="1046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1425238970" name="Grafik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9"/>
          </a:xfrm>
          <a:prstGeom prst="rect">
            <a:avLst/>
          </a:prstGeom>
        </p:spPr>
      </p:pic>
      <p:sp>
        <p:nvSpPr>
          <p:cNvPr id="540849566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1209057" y="1988840"/>
            <a:ext cx="7838176" cy="1406831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Noto Sans"/>
              </a:defRPr>
            </a:lvl1pPr>
          </a:lstStyle>
          <a:p>
            <a:pPr>
              <a:defRPr/>
            </a:pPr>
            <a:r>
              <a:rPr lang="en-US"/>
              <a:t>Here is room for the </a:t>
            </a:r>
            <a:br>
              <a:rPr lang="en-US"/>
            </a:br>
            <a:r>
              <a:rPr lang="en-US"/>
              <a:t>(multi-line) titles</a:t>
            </a:r>
            <a:endParaRPr/>
          </a:p>
        </p:txBody>
      </p:sp>
      <p:pic>
        <p:nvPicPr>
          <p:cNvPr id="615512626" name="Imagen 2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609600" y="6037680"/>
            <a:ext cx="1789176" cy="509016"/>
          </a:xfrm>
          <a:prstGeom prst="rect">
            <a:avLst/>
          </a:prstGeom>
        </p:spPr>
      </p:pic>
      <p:sp>
        <p:nvSpPr>
          <p:cNvPr id="698100389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1209057" y="3789040"/>
            <a:ext cx="783817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Noto Serif"/>
              </a:defRPr>
            </a:lvl1pPr>
          </a:lstStyle>
          <a:p>
            <a:pPr lvl="0">
              <a:defRPr/>
            </a:pPr>
            <a:r>
              <a:rPr lang="en-US"/>
              <a:t>Add subtitles here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ndar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Title 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8429238" name="Rechteck 4"/>
          <p:cNvSpPr/>
          <p:nvPr userDrawn="1"/>
        </p:nvSpPr>
        <p:spPr bwMode="auto">
          <a:xfrm>
            <a:off x="10464000" y="0"/>
            <a:ext cx="172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2048739539" name="Grafik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9"/>
          </a:xfrm>
          <a:prstGeom prst="rect">
            <a:avLst/>
          </a:prstGeom>
        </p:spPr>
      </p:pic>
      <p:sp>
        <p:nvSpPr>
          <p:cNvPr id="1443906441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1209057" y="1988840"/>
            <a:ext cx="7838176" cy="1406831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4000" b="1">
                <a:solidFill>
                  <a:schemeClr val="accent4"/>
                </a:solidFill>
                <a:latin typeface="Noto Sans"/>
              </a:defRPr>
            </a:lvl1pPr>
          </a:lstStyle>
          <a:p>
            <a:pPr>
              <a:defRPr/>
            </a:pPr>
            <a:r>
              <a:rPr lang="en-US"/>
              <a:t>Here is space for the </a:t>
            </a:r>
            <a:br>
              <a:rPr lang="en-US"/>
            </a:br>
            <a:r>
              <a:rPr lang="en-US"/>
              <a:t>(multi-line) title</a:t>
            </a:r>
            <a:endParaRPr/>
          </a:p>
        </p:txBody>
      </p:sp>
      <p:sp>
        <p:nvSpPr>
          <p:cNvPr id="1395536919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1209057" y="3789040"/>
            <a:ext cx="783817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Noto Serif"/>
              </a:defRPr>
            </a:lvl1pPr>
          </a:lstStyle>
          <a:p>
            <a:pPr lvl="0">
              <a:defRPr/>
            </a:pPr>
            <a:r>
              <a:rPr lang="en-US"/>
              <a:t>Add subtitles here</a:t>
            </a:r>
            <a:endParaRPr/>
          </a:p>
        </p:txBody>
      </p:sp>
      <p:pic>
        <p:nvPicPr>
          <p:cNvPr id="407278691" name="Imagen 6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609600" y="6037680"/>
            <a:ext cx="1789176" cy="509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Title 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1043232" name="Rechteck 4"/>
          <p:cNvSpPr/>
          <p:nvPr userDrawn="1"/>
        </p:nvSpPr>
        <p:spPr bwMode="auto">
          <a:xfrm flipH="1">
            <a:off x="0" y="352"/>
            <a:ext cx="1046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76489350" name="Grafik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9"/>
          </a:xfrm>
          <a:prstGeom prst="rect">
            <a:avLst/>
          </a:prstGeom>
        </p:spPr>
      </p:pic>
      <p:sp>
        <p:nvSpPr>
          <p:cNvPr id="1537292149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1209057" y="1988840"/>
            <a:ext cx="7838176" cy="1406831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Noto Sans"/>
              </a:defRPr>
            </a:lvl1pPr>
          </a:lstStyle>
          <a:p>
            <a:pPr>
              <a:defRPr/>
            </a:pPr>
            <a:r>
              <a:rPr lang="en-US"/>
              <a:t>Here is room for the </a:t>
            </a:r>
            <a:br>
              <a:rPr lang="en-US"/>
            </a:br>
            <a:r>
              <a:rPr lang="en-US"/>
              <a:t>(multi-line) titles</a:t>
            </a:r>
            <a:endParaRPr/>
          </a:p>
        </p:txBody>
      </p:sp>
      <p:pic>
        <p:nvPicPr>
          <p:cNvPr id="1467765317" name="Imagen 2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609600" y="6037680"/>
            <a:ext cx="1789176" cy="509016"/>
          </a:xfrm>
          <a:prstGeom prst="rect">
            <a:avLst/>
          </a:prstGeom>
        </p:spPr>
      </p:pic>
      <p:sp>
        <p:nvSpPr>
          <p:cNvPr id="594692490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1209057" y="3789040"/>
            <a:ext cx="783817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Noto Serif"/>
              </a:defRPr>
            </a:lvl1pPr>
          </a:lstStyle>
          <a:p>
            <a:pPr lvl="0">
              <a:defRPr/>
            </a:pPr>
            <a:r>
              <a:rPr lang="en-US"/>
              <a:t>Add subtitles here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901252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Insert title</a:t>
            </a:r>
            <a:endParaRPr/>
          </a:p>
        </p:txBody>
      </p:sp>
      <p:sp>
        <p:nvSpPr>
          <p:cNvPr id="644952521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600000" y="1628800"/>
            <a:ext cx="9134805" cy="478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</a:lstStyle>
          <a:p>
            <a:pPr lvl="0">
              <a:defRPr/>
            </a:pPr>
            <a:r>
              <a:rPr lang="en-US"/>
              <a:t>Edit text master format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- 2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1241117" name="Inhaltsplatzhalter 2"/>
          <p:cNvSpPr>
            <a:spLocks noGrp="1"/>
          </p:cNvSpPr>
          <p:nvPr>
            <p:ph sz="half" idx="10" hasCustomPrompt="1"/>
          </p:nvPr>
        </p:nvSpPr>
        <p:spPr bwMode="auto">
          <a:xfrm>
            <a:off x="600000" y="1628800"/>
            <a:ext cx="4500000" cy="476726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Edit the template of the text master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177534874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5244405" y="1628800"/>
            <a:ext cx="4500000" cy="476726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Edit the template of the text master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242646152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Compare / contrast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ext Centere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3695035" name="Textplatzhalter 5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99999" y="549277"/>
            <a:ext cx="9144405" cy="5760044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i="0">
                <a:solidFill>
                  <a:schemeClr val="accent4"/>
                </a:solidFill>
                <a:latin typeface="Noto Serif"/>
              </a:defRPr>
            </a:lvl1pPr>
          </a:lstStyle>
          <a:p>
            <a:pPr lvl="0">
              <a:defRPr/>
            </a:pPr>
            <a:r>
              <a:rPr lang="en-US"/>
              <a:t>Bible text here</a:t>
            </a:r>
            <a:endParaRPr/>
          </a:p>
          <a:p>
            <a:pPr lvl="0">
              <a:defRPr/>
            </a:pPr>
            <a:r>
              <a:rPr lang="en-US"/>
              <a:t>{John 3:16}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Image Right Colum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1878156" name="Bildplatzhalter 2"/>
          <p:cNvSpPr>
            <a:spLocks noGrp="1"/>
          </p:cNvSpPr>
          <p:nvPr>
            <p:ph type="pic" idx="11"/>
          </p:nvPr>
        </p:nvSpPr>
        <p:spPr bwMode="auto">
          <a:xfrm>
            <a:off x="10473600" y="0"/>
            <a:ext cx="1718400" cy="68580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pic>
        <p:nvPicPr>
          <p:cNvPr id="1238920138" name="Grafik 9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3" cy="581048"/>
          </a:xfrm>
          <a:prstGeom prst="rect">
            <a:avLst/>
          </a:prstGeom>
        </p:spPr>
      </p:pic>
      <p:sp>
        <p:nvSpPr>
          <p:cNvPr id="20289412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Insert title</a:t>
            </a:r>
            <a:endParaRPr/>
          </a:p>
        </p:txBody>
      </p:sp>
      <p:sp>
        <p:nvSpPr>
          <p:cNvPr id="1843240004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600000" y="1628800"/>
            <a:ext cx="9134805" cy="478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</a:lstStyle>
          <a:p>
            <a:pPr lvl="0">
              <a:defRPr/>
            </a:pPr>
            <a:r>
              <a:rPr lang="en-US"/>
              <a:t>Edit text master format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2339374" name="Bildplatzhalter 2"/>
          <p:cNvSpPr>
            <a:spLocks noGrp="1"/>
          </p:cNvSpPr>
          <p:nvPr>
            <p:ph type="pic" idx="10"/>
          </p:nvPr>
        </p:nvSpPr>
        <p:spPr bwMode="auto">
          <a:xfrm>
            <a:off x="0" y="0"/>
            <a:ext cx="10464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894245676" name="Textplatzhalter 2"/>
          <p:cNvSpPr>
            <a:spLocks noGrp="1"/>
          </p:cNvSpPr>
          <p:nvPr>
            <p:ph type="body" idx="1" hasCustomPrompt="1"/>
          </p:nvPr>
        </p:nvSpPr>
        <p:spPr bwMode="auto">
          <a:xfrm>
            <a:off x="548005" y="548680"/>
            <a:ext cx="9364419" cy="10081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Picture with text in white or gray</a:t>
            </a:r>
            <a:endParaRPr/>
          </a:p>
        </p:txBody>
      </p:sp>
      <p:pic>
        <p:nvPicPr>
          <p:cNvPr id="282492129" name="Grafik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Background Colored, White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7015085" name="Rechteck 4"/>
          <p:cNvSpPr/>
          <p:nvPr userDrawn="1"/>
        </p:nvSpPr>
        <p:spPr bwMode="auto">
          <a:xfrm flipH="1">
            <a:off x="0" y="0"/>
            <a:ext cx="1046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505059983" name="Grafik 5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8"/>
          </a:xfrm>
          <a:prstGeom prst="rect">
            <a:avLst/>
          </a:prstGeom>
        </p:spPr>
      </p:pic>
      <p:sp>
        <p:nvSpPr>
          <p:cNvPr id="946296588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Insert title</a:t>
            </a:r>
            <a:endParaRPr/>
          </a:p>
        </p:txBody>
      </p:sp>
      <p:sp>
        <p:nvSpPr>
          <p:cNvPr id="438139740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600000" y="1628800"/>
            <a:ext cx="9134805" cy="478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US"/>
              <a:t>Edit text master format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Background Gri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4118199" name="Rechteck 1"/>
          <p:cNvSpPr/>
          <p:nvPr userDrawn="1"/>
        </p:nvSpPr>
        <p:spPr bwMode="auto">
          <a:xfrm>
            <a:off x="10449600" y="0"/>
            <a:ext cx="1742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cxnSp>
        <p:nvCxnSpPr>
          <p:cNvPr id="2107055437" name="Gerader Verbinder 10"/>
          <p:cNvCxnSpPr/>
          <p:nvPr userDrawn="1"/>
        </p:nvCxnSpPr>
        <p:spPr bwMode="auto">
          <a:xfrm>
            <a:off x="17424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8080177" name="Gerader Verbinder 11"/>
          <p:cNvCxnSpPr/>
          <p:nvPr userDrawn="1"/>
        </p:nvCxnSpPr>
        <p:spPr bwMode="auto">
          <a:xfrm>
            <a:off x="34800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9390519" name="Gerader Verbinder 12"/>
          <p:cNvCxnSpPr/>
          <p:nvPr userDrawn="1"/>
        </p:nvCxnSpPr>
        <p:spPr bwMode="auto">
          <a:xfrm>
            <a:off x="52224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88079" name="Gerader Verbinder 13"/>
          <p:cNvCxnSpPr/>
          <p:nvPr userDrawn="1"/>
        </p:nvCxnSpPr>
        <p:spPr bwMode="auto">
          <a:xfrm>
            <a:off x="69648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513742" name="Gerader Verbinder 14"/>
          <p:cNvCxnSpPr/>
          <p:nvPr userDrawn="1"/>
        </p:nvCxnSpPr>
        <p:spPr bwMode="auto">
          <a:xfrm>
            <a:off x="87072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6194578" name="Grafik 16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9"/>
          </a:xfrm>
          <a:prstGeom prst="rect">
            <a:avLst/>
          </a:prstGeom>
        </p:spPr>
      </p:pic>
      <p:sp>
        <p:nvSpPr>
          <p:cNvPr id="1274699076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Insert title</a:t>
            </a:r>
          </a:p>
        </p:txBody>
      </p:sp>
      <p:sp>
        <p:nvSpPr>
          <p:cNvPr id="1888378813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600000" y="1628800"/>
            <a:ext cx="9134805" cy="478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</a:lstStyle>
          <a:p>
            <a:pPr lvl="0">
              <a:defRPr/>
            </a:pPr>
            <a:r>
              <a:rPr lang="en-US"/>
              <a:t>Edit text master format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0462531" name="Rechteck 4"/>
          <p:cNvSpPr/>
          <p:nvPr userDrawn="1"/>
        </p:nvSpPr>
        <p:spPr bwMode="auto">
          <a:xfrm>
            <a:off x="10464000" y="0"/>
            <a:ext cx="172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1441759842" name="Grafik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9"/>
          </a:xfrm>
          <a:prstGeom prst="rect">
            <a:avLst/>
          </a:prstGeom>
        </p:spPr>
      </p:pic>
      <p:sp>
        <p:nvSpPr>
          <p:cNvPr id="2104673790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1209057" y="1988840"/>
            <a:ext cx="7838176" cy="1406831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4000" b="1">
                <a:solidFill>
                  <a:schemeClr val="accent4"/>
                </a:solidFill>
                <a:latin typeface="Noto Sans"/>
              </a:defRPr>
            </a:lvl1pPr>
          </a:lstStyle>
          <a:p>
            <a:pPr>
              <a:defRPr/>
            </a:pPr>
            <a:r>
              <a:rPr lang="en-US"/>
              <a:t>Here is space for the </a:t>
            </a:r>
            <a:br>
              <a:rPr lang="en-US"/>
            </a:br>
            <a:r>
              <a:rPr lang="en-US"/>
              <a:t>(multi-line) title</a:t>
            </a:r>
            <a:endParaRPr/>
          </a:p>
        </p:txBody>
      </p:sp>
      <p:sp>
        <p:nvSpPr>
          <p:cNvPr id="1436405634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1209057" y="3789040"/>
            <a:ext cx="783817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Noto Serif"/>
              </a:defRPr>
            </a:lvl1pPr>
          </a:lstStyle>
          <a:p>
            <a:pPr lvl="0">
              <a:defRPr/>
            </a:pPr>
            <a:r>
              <a:rPr lang="en-US"/>
              <a:t>Add subtitles here</a:t>
            </a:r>
            <a:endParaRPr/>
          </a:p>
        </p:txBody>
      </p:sp>
      <p:pic>
        <p:nvPicPr>
          <p:cNvPr id="399917994" name="Imagen 6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609600" y="6037680"/>
            <a:ext cx="1789176" cy="509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2_Title 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7651918" name="Rechteck 4"/>
          <p:cNvSpPr/>
          <p:nvPr userDrawn="1"/>
        </p:nvSpPr>
        <p:spPr bwMode="auto">
          <a:xfrm>
            <a:off x="10464000" y="0"/>
            <a:ext cx="172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357458806" name="Grafik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9"/>
          </a:xfrm>
          <a:prstGeom prst="rect">
            <a:avLst/>
          </a:prstGeom>
        </p:spPr>
      </p:pic>
      <p:sp>
        <p:nvSpPr>
          <p:cNvPr id="1157151651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1209057" y="1988840"/>
            <a:ext cx="7838176" cy="1406831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4000" b="1">
                <a:solidFill>
                  <a:schemeClr val="accent4"/>
                </a:solidFill>
                <a:latin typeface="Noto Sans"/>
              </a:defRPr>
            </a:lvl1pPr>
          </a:lstStyle>
          <a:p>
            <a:pPr>
              <a:defRPr/>
            </a:pPr>
            <a:r>
              <a:rPr lang="en-US"/>
              <a:t>Here is space for the </a:t>
            </a:r>
            <a:br>
              <a:rPr lang="en-US"/>
            </a:br>
            <a:r>
              <a:rPr lang="en-US"/>
              <a:t>(multi-line) title</a:t>
            </a:r>
            <a:endParaRPr/>
          </a:p>
        </p:txBody>
      </p:sp>
      <p:sp>
        <p:nvSpPr>
          <p:cNvPr id="404904562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1209057" y="3789040"/>
            <a:ext cx="783817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Noto Serif"/>
              </a:defRPr>
            </a:lvl1pPr>
          </a:lstStyle>
          <a:p>
            <a:pPr lvl="0">
              <a:defRPr/>
            </a:pPr>
            <a:r>
              <a:rPr lang="en-US"/>
              <a:t>Add subtitles here</a:t>
            </a:r>
            <a:endParaRPr/>
          </a:p>
        </p:txBody>
      </p:sp>
      <p:pic>
        <p:nvPicPr>
          <p:cNvPr id="2134161770" name="Imagen 6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609600" y="6037680"/>
            <a:ext cx="1789176" cy="509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Title - 2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6983154" name="Inhaltsplatzhalter 2"/>
          <p:cNvSpPr>
            <a:spLocks noGrp="1"/>
          </p:cNvSpPr>
          <p:nvPr>
            <p:ph sz="half" idx="10" hasCustomPrompt="1"/>
          </p:nvPr>
        </p:nvSpPr>
        <p:spPr bwMode="auto">
          <a:xfrm>
            <a:off x="600000" y="1628800"/>
            <a:ext cx="4500000" cy="476726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Edit the template of the text master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71344766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5244405" y="1628800"/>
            <a:ext cx="4500000" cy="476726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Edit the template of the text master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659493226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Compare / contrast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Title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7017613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Insert title</a:t>
            </a:r>
            <a:endParaRPr/>
          </a:p>
        </p:txBody>
      </p:sp>
      <p:sp>
        <p:nvSpPr>
          <p:cNvPr id="1830370401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600000" y="1628800"/>
            <a:ext cx="9134805" cy="478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</a:lstStyle>
          <a:p>
            <a:pPr lvl="0">
              <a:defRPr/>
            </a:pPr>
            <a:r>
              <a:rPr lang="en-US"/>
              <a:t>Edit text master format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2_Title 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1069653" name="Rechteck 4"/>
          <p:cNvSpPr/>
          <p:nvPr userDrawn="1"/>
        </p:nvSpPr>
        <p:spPr bwMode="auto">
          <a:xfrm flipH="1">
            <a:off x="0" y="352"/>
            <a:ext cx="1046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1009806676" name="Grafik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9"/>
          </a:xfrm>
          <a:prstGeom prst="rect">
            <a:avLst/>
          </a:prstGeom>
        </p:spPr>
      </p:pic>
      <p:sp>
        <p:nvSpPr>
          <p:cNvPr id="1100220142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1209057" y="1988840"/>
            <a:ext cx="7838176" cy="1406831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Noto Sans"/>
              </a:defRPr>
            </a:lvl1pPr>
          </a:lstStyle>
          <a:p>
            <a:pPr>
              <a:defRPr/>
            </a:pPr>
            <a:r>
              <a:rPr lang="en-US"/>
              <a:t>Here is room for the </a:t>
            </a:r>
            <a:br>
              <a:rPr lang="en-US"/>
            </a:br>
            <a:r>
              <a:rPr lang="en-US"/>
              <a:t>(multi-line) titles</a:t>
            </a:r>
            <a:endParaRPr/>
          </a:p>
        </p:txBody>
      </p:sp>
      <p:pic>
        <p:nvPicPr>
          <p:cNvPr id="896528625" name="Imagen 2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609600" y="6037680"/>
            <a:ext cx="1789176" cy="509016"/>
          </a:xfrm>
          <a:prstGeom prst="rect">
            <a:avLst/>
          </a:prstGeom>
        </p:spPr>
      </p:pic>
      <p:sp>
        <p:nvSpPr>
          <p:cNvPr id="1889119143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1209057" y="3789040"/>
            <a:ext cx="783817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Noto Serif"/>
              </a:defRPr>
            </a:lvl1pPr>
          </a:lstStyle>
          <a:p>
            <a:pPr lvl="0">
              <a:defRPr/>
            </a:pPr>
            <a:r>
              <a:rPr lang="en-US"/>
              <a:t>Add subtitles here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Text Centere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1404984" name="Textplatzhalter 5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99999" y="549277"/>
            <a:ext cx="9144405" cy="5760044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i="0">
                <a:solidFill>
                  <a:schemeClr val="accent4"/>
                </a:solidFill>
                <a:latin typeface="Noto Serif"/>
              </a:defRPr>
            </a:lvl1pPr>
          </a:lstStyle>
          <a:p>
            <a:pPr lvl="0">
              <a:defRPr/>
            </a:pPr>
            <a:r>
              <a:rPr lang="en-US"/>
              <a:t>Bible text here</a:t>
            </a:r>
            <a:endParaRPr/>
          </a:p>
          <a:p>
            <a:pPr lvl="0">
              <a:defRPr/>
            </a:pPr>
            <a:r>
              <a:rPr lang="en-US"/>
              <a:t>{John 3:16}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2_Image Right Colum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4824185" name="Bildplatzhalter 2"/>
          <p:cNvSpPr>
            <a:spLocks noGrp="1"/>
          </p:cNvSpPr>
          <p:nvPr>
            <p:ph type="pic" idx="11"/>
          </p:nvPr>
        </p:nvSpPr>
        <p:spPr bwMode="auto">
          <a:xfrm>
            <a:off x="10473600" y="0"/>
            <a:ext cx="1718400" cy="68580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pic>
        <p:nvPicPr>
          <p:cNvPr id="1438012493" name="Grafik 9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3" cy="581048"/>
          </a:xfrm>
          <a:prstGeom prst="rect">
            <a:avLst/>
          </a:prstGeom>
        </p:spPr>
      </p:pic>
      <p:sp>
        <p:nvSpPr>
          <p:cNvPr id="2063202048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Insert title</a:t>
            </a:r>
            <a:endParaRPr/>
          </a:p>
        </p:txBody>
      </p:sp>
      <p:sp>
        <p:nvSpPr>
          <p:cNvPr id="1450401694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600000" y="1628800"/>
            <a:ext cx="9134805" cy="478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</a:lstStyle>
          <a:p>
            <a:pPr lvl="0">
              <a:defRPr/>
            </a:pPr>
            <a:r>
              <a:rPr lang="en-US"/>
              <a:t>Edit text master format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2_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8131590" name="Bildplatzhalter 2"/>
          <p:cNvSpPr>
            <a:spLocks noGrp="1"/>
          </p:cNvSpPr>
          <p:nvPr>
            <p:ph type="pic" idx="10"/>
          </p:nvPr>
        </p:nvSpPr>
        <p:spPr bwMode="auto">
          <a:xfrm>
            <a:off x="0" y="0"/>
            <a:ext cx="10464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554778054" name="Textplatzhalter 2"/>
          <p:cNvSpPr>
            <a:spLocks noGrp="1"/>
          </p:cNvSpPr>
          <p:nvPr>
            <p:ph type="body" idx="1" hasCustomPrompt="1"/>
          </p:nvPr>
        </p:nvSpPr>
        <p:spPr bwMode="auto">
          <a:xfrm>
            <a:off x="548005" y="548680"/>
            <a:ext cx="9364419" cy="10081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Picture with text in white or gray</a:t>
            </a:r>
            <a:endParaRPr/>
          </a:p>
        </p:txBody>
      </p:sp>
      <p:pic>
        <p:nvPicPr>
          <p:cNvPr id="2109975025" name="Grafik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2_Background Colored, White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4263869" name="Rechteck 4"/>
          <p:cNvSpPr/>
          <p:nvPr userDrawn="1"/>
        </p:nvSpPr>
        <p:spPr bwMode="auto">
          <a:xfrm flipH="1">
            <a:off x="0" y="0"/>
            <a:ext cx="1046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541062515" name="Grafik 5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8"/>
          </a:xfrm>
          <a:prstGeom prst="rect">
            <a:avLst/>
          </a:prstGeom>
        </p:spPr>
      </p:pic>
      <p:sp>
        <p:nvSpPr>
          <p:cNvPr id="1593401099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Insert title</a:t>
            </a:r>
            <a:endParaRPr/>
          </a:p>
        </p:txBody>
      </p:sp>
      <p:sp>
        <p:nvSpPr>
          <p:cNvPr id="1056446399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600000" y="1628800"/>
            <a:ext cx="9134805" cy="478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US"/>
              <a:t>Edit text master format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2_Background Gri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9954416" name="Rechteck 1"/>
          <p:cNvSpPr/>
          <p:nvPr userDrawn="1"/>
        </p:nvSpPr>
        <p:spPr bwMode="auto">
          <a:xfrm>
            <a:off x="10449600" y="0"/>
            <a:ext cx="1742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cxnSp>
        <p:nvCxnSpPr>
          <p:cNvPr id="2094613163" name="Gerader Verbinder 10"/>
          <p:cNvCxnSpPr/>
          <p:nvPr userDrawn="1"/>
        </p:nvCxnSpPr>
        <p:spPr bwMode="auto">
          <a:xfrm>
            <a:off x="17424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1913149" name="Gerader Verbinder 11"/>
          <p:cNvCxnSpPr/>
          <p:nvPr userDrawn="1"/>
        </p:nvCxnSpPr>
        <p:spPr bwMode="auto">
          <a:xfrm>
            <a:off x="34800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9744502" name="Gerader Verbinder 12"/>
          <p:cNvCxnSpPr/>
          <p:nvPr userDrawn="1"/>
        </p:nvCxnSpPr>
        <p:spPr bwMode="auto">
          <a:xfrm>
            <a:off x="52224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120863" name="Gerader Verbinder 13"/>
          <p:cNvCxnSpPr/>
          <p:nvPr userDrawn="1"/>
        </p:nvCxnSpPr>
        <p:spPr bwMode="auto">
          <a:xfrm>
            <a:off x="69648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4173965" name="Gerader Verbinder 14"/>
          <p:cNvCxnSpPr/>
          <p:nvPr userDrawn="1"/>
        </p:nvCxnSpPr>
        <p:spPr bwMode="auto">
          <a:xfrm>
            <a:off x="87072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4933337" name="Grafik 16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9"/>
          </a:xfrm>
          <a:prstGeom prst="rect">
            <a:avLst/>
          </a:prstGeom>
        </p:spPr>
      </p:pic>
      <p:sp>
        <p:nvSpPr>
          <p:cNvPr id="483522538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Insert title</a:t>
            </a:r>
          </a:p>
        </p:txBody>
      </p:sp>
      <p:sp>
        <p:nvSpPr>
          <p:cNvPr id="141855921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600000" y="1628800"/>
            <a:ext cx="9134805" cy="478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</a:lstStyle>
          <a:p>
            <a:pPr lvl="0">
              <a:defRPr/>
            </a:pPr>
            <a:r>
              <a:rPr lang="en-US"/>
              <a:t>Edit text master format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4687649" name="Titel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de-AT"/>
          </a:p>
        </p:txBody>
      </p:sp>
      <p:sp>
        <p:nvSpPr>
          <p:cNvPr id="1221007988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1410365265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2279372-F913-48BF-894B-92A1F39371C0}" type="datetimeFigureOut">
              <a:rPr lang="de-AT"/>
              <a:t>20.01.26</a:t>
            </a:fld>
            <a:endParaRPr lang="de-AT"/>
          </a:p>
        </p:txBody>
      </p:sp>
      <p:sp>
        <p:nvSpPr>
          <p:cNvPr id="1968749219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313458561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C3349B3-5CC7-4DE1-905C-13B5A80826A2}" type="slidenum">
              <a:rPr lang="de-AT"/>
              <a:t>‹nº›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976777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Insert title</a:t>
            </a:r>
            <a:endParaRPr/>
          </a:p>
        </p:txBody>
      </p:sp>
      <p:sp>
        <p:nvSpPr>
          <p:cNvPr id="925521531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600000" y="1628800"/>
            <a:ext cx="9134805" cy="478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</a:lstStyle>
          <a:p>
            <a:pPr lvl="0">
              <a:defRPr/>
            </a:pPr>
            <a:r>
              <a:rPr lang="en-US"/>
              <a:t>Edit text master format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225179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de-AT"/>
          </a:p>
        </p:txBody>
      </p:sp>
      <p:sp>
        <p:nvSpPr>
          <p:cNvPr id="36457908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114560492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2279372-F913-48BF-894B-92A1F39371C0}" type="datetimeFigureOut">
              <a:rPr lang="de-AT"/>
              <a:t>20.01.26</a:t>
            </a:fld>
            <a:endParaRPr lang="de-AT"/>
          </a:p>
        </p:txBody>
      </p:sp>
      <p:sp>
        <p:nvSpPr>
          <p:cNvPr id="556497612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46083411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C3349B3-5CC7-4DE1-905C-13B5A80826A2}" type="slidenum">
              <a:rPr lang="de-AT"/>
              <a:t>‹nº›</a:t>
            </a:fld>
            <a:endParaRPr lang="de-A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&#10;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7020062" name="Titel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de-AT"/>
          </a:p>
        </p:txBody>
      </p:sp>
      <p:sp>
        <p:nvSpPr>
          <p:cNvPr id="10367390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914521952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2279372-F913-48BF-894B-92A1F39371C0}" type="datetimeFigureOut">
              <a:rPr lang="de-AT"/>
              <a:t>20.01.26</a:t>
            </a:fld>
            <a:endParaRPr lang="de-AT"/>
          </a:p>
        </p:txBody>
      </p:sp>
      <p:sp>
        <p:nvSpPr>
          <p:cNvPr id="302868948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02185151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C3349B3-5CC7-4DE1-905C-13B5A80826A2}" type="slidenum">
              <a:rPr lang="de-AT"/>
              <a:t>‹nº›</a:t>
            </a:fld>
            <a:endParaRPr lang="de-A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0922686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de-AT"/>
          </a:p>
        </p:txBody>
      </p:sp>
      <p:sp>
        <p:nvSpPr>
          <p:cNvPr id="1108195942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1148003639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2019379468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2279372-F913-48BF-894B-92A1F39371C0}" type="datetimeFigureOut">
              <a:rPr lang="de-AT"/>
              <a:t>20.01.26</a:t>
            </a:fld>
            <a:endParaRPr lang="de-AT"/>
          </a:p>
        </p:txBody>
      </p:sp>
      <p:sp>
        <p:nvSpPr>
          <p:cNvPr id="1360354530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887024809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C3349B3-5CC7-4DE1-905C-13B5A80826A2}" type="slidenum">
              <a:rPr lang="de-AT"/>
              <a:t>‹nº›</a:t>
            </a:fld>
            <a:endParaRPr lang="de-A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7098794" name="Titel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de-AT"/>
          </a:p>
        </p:txBody>
      </p:sp>
      <p:sp>
        <p:nvSpPr>
          <p:cNvPr id="143938224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77815370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1652453364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15477915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87997023" name="Datumsplatzhalt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2279372-F913-48BF-894B-92A1F39371C0}" type="datetimeFigureOut">
              <a:rPr lang="de-AT"/>
              <a:t>20.01.26</a:t>
            </a:fld>
            <a:endParaRPr lang="de-AT"/>
          </a:p>
        </p:txBody>
      </p:sp>
      <p:sp>
        <p:nvSpPr>
          <p:cNvPr id="362680704" name="Fußzeilenplatzhalt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699765342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C3349B3-5CC7-4DE1-905C-13B5A80826A2}" type="slidenum">
              <a:rPr lang="de-AT"/>
              <a:t>‹nº›</a:t>
            </a:fld>
            <a:endParaRPr lang="de-A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4013653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de-AT"/>
          </a:p>
        </p:txBody>
      </p:sp>
      <p:sp>
        <p:nvSpPr>
          <p:cNvPr id="899196710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2279372-F913-48BF-894B-92A1F39371C0}" type="datetimeFigureOut">
              <a:rPr lang="de-AT"/>
              <a:t>20.01.26</a:t>
            </a:fld>
            <a:endParaRPr lang="de-AT"/>
          </a:p>
        </p:txBody>
      </p:sp>
      <p:sp>
        <p:nvSpPr>
          <p:cNvPr id="249011621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25657281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C3349B3-5CC7-4DE1-905C-13B5A80826A2}" type="slidenum">
              <a:rPr lang="de-AT"/>
              <a:t>‹nº›</a:t>
            </a:fld>
            <a:endParaRPr lang="de-A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7023076" name="Datumsplatzhalt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2279372-F913-48BF-894B-92A1F39371C0}" type="datetimeFigureOut">
              <a:rPr lang="de-AT"/>
              <a:t>20.01.26</a:t>
            </a:fld>
            <a:endParaRPr lang="de-AT"/>
          </a:p>
        </p:txBody>
      </p:sp>
      <p:sp>
        <p:nvSpPr>
          <p:cNvPr id="521298089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5009589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C3349B3-5CC7-4DE1-905C-13B5A80826A2}" type="slidenum">
              <a:rPr lang="de-AT"/>
              <a:t>‹nº›</a:t>
            </a:fld>
            <a:endParaRPr lang="de-A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4448404" name="Titel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de-AT"/>
          </a:p>
        </p:txBody>
      </p:sp>
      <p:sp>
        <p:nvSpPr>
          <p:cNvPr id="1197246464" name="Inhaltsplatzhalt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1849683382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33394907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2279372-F913-48BF-894B-92A1F39371C0}" type="datetimeFigureOut">
              <a:rPr lang="de-AT"/>
              <a:t>20.01.26</a:t>
            </a:fld>
            <a:endParaRPr lang="de-AT"/>
          </a:p>
        </p:txBody>
      </p:sp>
      <p:sp>
        <p:nvSpPr>
          <p:cNvPr id="41398922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29156150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C3349B3-5CC7-4DE1-905C-13B5A80826A2}" type="slidenum">
              <a:rPr lang="de-AT"/>
              <a:t>‹nº›</a:t>
            </a:fld>
            <a:endParaRPr lang="de-A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0978674" name="Titel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de-AT"/>
          </a:p>
        </p:txBody>
      </p:sp>
      <p:sp>
        <p:nvSpPr>
          <p:cNvPr id="38479607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AT"/>
          </a:p>
        </p:txBody>
      </p:sp>
      <p:sp>
        <p:nvSpPr>
          <p:cNvPr id="163819717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124817941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2279372-F913-48BF-894B-92A1F39371C0}" type="datetimeFigureOut">
              <a:rPr lang="de-AT"/>
              <a:t>20.01.26</a:t>
            </a:fld>
            <a:endParaRPr lang="de-AT"/>
          </a:p>
        </p:txBody>
      </p:sp>
      <p:sp>
        <p:nvSpPr>
          <p:cNvPr id="46737880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723003394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C3349B3-5CC7-4DE1-905C-13B5A80826A2}" type="slidenum">
              <a:rPr lang="de-AT"/>
              <a:t>‹nº›</a:t>
            </a:fld>
            <a:endParaRPr lang="de-A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954216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de-AT"/>
          </a:p>
        </p:txBody>
      </p:sp>
      <p:sp>
        <p:nvSpPr>
          <p:cNvPr id="748792278" name="Vertikaler Textplatzhalt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65888244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2279372-F913-48BF-894B-92A1F39371C0}" type="datetimeFigureOut">
              <a:rPr lang="de-AT"/>
              <a:t>20.01.26</a:t>
            </a:fld>
            <a:endParaRPr lang="de-AT"/>
          </a:p>
        </p:txBody>
      </p:sp>
      <p:sp>
        <p:nvSpPr>
          <p:cNvPr id="948012166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28321114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C3349B3-5CC7-4DE1-905C-13B5A80826A2}" type="slidenum">
              <a:rPr lang="de-AT"/>
              <a:t>‹nº›</a:t>
            </a:fld>
            <a:endParaRPr lang="de-A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2375454" name="Vertikaler Tite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de-DE"/>
              <a:t>Mastertitelformat bearbeiten</a:t>
            </a:r>
            <a:endParaRPr lang="de-AT"/>
          </a:p>
        </p:txBody>
      </p:sp>
      <p:sp>
        <p:nvSpPr>
          <p:cNvPr id="1963784311" name="Vertikaler Textplatzhalt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436917619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2279372-F913-48BF-894B-92A1F39371C0}" type="datetimeFigureOut">
              <a:rPr lang="de-AT"/>
              <a:t>20.01.26</a:t>
            </a:fld>
            <a:endParaRPr lang="de-AT"/>
          </a:p>
        </p:txBody>
      </p:sp>
      <p:sp>
        <p:nvSpPr>
          <p:cNvPr id="194094299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934663601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C3349B3-5CC7-4DE1-905C-13B5A80826A2}" type="slidenum">
              <a:rPr lang="de-AT"/>
              <a:t>‹nº›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- 2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1540568" name="Inhaltsplatzhalter 2"/>
          <p:cNvSpPr>
            <a:spLocks noGrp="1"/>
          </p:cNvSpPr>
          <p:nvPr>
            <p:ph sz="half" idx="10" hasCustomPrompt="1"/>
          </p:nvPr>
        </p:nvSpPr>
        <p:spPr bwMode="auto">
          <a:xfrm>
            <a:off x="600000" y="1628800"/>
            <a:ext cx="4500000" cy="476726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Edit the template of the text master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819588872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5244405" y="1628800"/>
            <a:ext cx="4500000" cy="476726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Edit the template of the text master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348128506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Compare / contrast</a:t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1704318" name="Rechteck 4"/>
          <p:cNvSpPr/>
          <p:nvPr userDrawn="1"/>
        </p:nvSpPr>
        <p:spPr bwMode="auto">
          <a:xfrm>
            <a:off x="10464000" y="0"/>
            <a:ext cx="172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2122490485" name="Grafik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9"/>
          </a:xfrm>
          <a:prstGeom prst="rect">
            <a:avLst/>
          </a:prstGeom>
        </p:spPr>
      </p:pic>
      <p:sp>
        <p:nvSpPr>
          <p:cNvPr id="1040935668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1209057" y="1988840"/>
            <a:ext cx="7838176" cy="1406831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4000" b="1">
                <a:solidFill>
                  <a:schemeClr val="accent4"/>
                </a:solidFill>
                <a:latin typeface="Noto Sans"/>
              </a:defRPr>
            </a:lvl1pPr>
          </a:lstStyle>
          <a:p>
            <a:pPr>
              <a:defRPr/>
            </a:pPr>
            <a:r>
              <a:rPr lang="en-US"/>
              <a:t>Here is space for the </a:t>
            </a:r>
            <a:br>
              <a:rPr lang="en-US"/>
            </a:br>
            <a:r>
              <a:rPr lang="en-US"/>
              <a:t>(multi-line) title</a:t>
            </a:r>
            <a:endParaRPr/>
          </a:p>
        </p:txBody>
      </p:sp>
      <p:sp>
        <p:nvSpPr>
          <p:cNvPr id="1602257686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1209057" y="3789040"/>
            <a:ext cx="783817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Noto Serif"/>
              </a:defRPr>
            </a:lvl1pPr>
          </a:lstStyle>
          <a:p>
            <a:pPr lvl="0">
              <a:defRPr/>
            </a:pPr>
            <a:r>
              <a:rPr lang="en-US"/>
              <a:t>Add subtitles here</a:t>
            </a:r>
            <a:endParaRPr/>
          </a:p>
        </p:txBody>
      </p:sp>
      <p:pic>
        <p:nvPicPr>
          <p:cNvPr id="596397415" name="Imagen 6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609600" y="6037680"/>
            <a:ext cx="1789176" cy="509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- 2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5813243" name="Inhaltsplatzhalter 2"/>
          <p:cNvSpPr>
            <a:spLocks noGrp="1"/>
          </p:cNvSpPr>
          <p:nvPr>
            <p:ph sz="half" idx="10" hasCustomPrompt="1"/>
          </p:nvPr>
        </p:nvSpPr>
        <p:spPr bwMode="auto">
          <a:xfrm>
            <a:off x="600000" y="1628800"/>
            <a:ext cx="4500000" cy="476726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Edit the template of the text master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586352753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5244405" y="1628800"/>
            <a:ext cx="4500000" cy="476726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Edit the template of the text master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63471156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Compare / contrast</a:t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0218712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Insert title</a:t>
            </a:r>
            <a:endParaRPr/>
          </a:p>
        </p:txBody>
      </p:sp>
      <p:sp>
        <p:nvSpPr>
          <p:cNvPr id="317066348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600000" y="1628800"/>
            <a:ext cx="9134805" cy="478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</a:lstStyle>
          <a:p>
            <a:pPr lvl="0">
              <a:defRPr/>
            </a:pPr>
            <a:r>
              <a:rPr lang="en-US"/>
              <a:t>Edit text master format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Centere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6330987" name="Textplatzhalter 5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99999" y="549277"/>
            <a:ext cx="9144405" cy="5760044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i="0">
                <a:solidFill>
                  <a:schemeClr val="accent4"/>
                </a:solidFill>
                <a:latin typeface="Noto Serif"/>
              </a:defRPr>
            </a:lvl1pPr>
          </a:lstStyle>
          <a:p>
            <a:pPr lvl="0">
              <a:defRPr/>
            </a:pPr>
            <a:r>
              <a:rPr lang="en-US"/>
              <a:t>Bible text here</a:t>
            </a:r>
            <a:endParaRPr/>
          </a:p>
          <a:p>
            <a:pPr lvl="0">
              <a:defRPr/>
            </a:pPr>
            <a:r>
              <a:rPr lang="en-US"/>
              <a:t>{John 3:16}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Right Colum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4088140" name="Bildplatzhalter 2"/>
          <p:cNvSpPr>
            <a:spLocks noGrp="1"/>
          </p:cNvSpPr>
          <p:nvPr>
            <p:ph type="pic" idx="11"/>
          </p:nvPr>
        </p:nvSpPr>
        <p:spPr bwMode="auto">
          <a:xfrm>
            <a:off x="10473600" y="0"/>
            <a:ext cx="1718400" cy="68580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pic>
        <p:nvPicPr>
          <p:cNvPr id="2040379334" name="Grafik 9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3" cy="581048"/>
          </a:xfrm>
          <a:prstGeom prst="rect">
            <a:avLst/>
          </a:prstGeom>
        </p:spPr>
      </p:pic>
      <p:sp>
        <p:nvSpPr>
          <p:cNvPr id="1615201068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Insert title</a:t>
            </a:r>
            <a:endParaRPr/>
          </a:p>
        </p:txBody>
      </p:sp>
      <p:sp>
        <p:nvSpPr>
          <p:cNvPr id="1967995224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600000" y="1628800"/>
            <a:ext cx="9134805" cy="478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</a:lstStyle>
          <a:p>
            <a:pPr lvl="0">
              <a:defRPr/>
            </a:pPr>
            <a:r>
              <a:rPr lang="en-US"/>
              <a:t>Edit text master format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8214725" name="Bildplatzhalter 2"/>
          <p:cNvSpPr>
            <a:spLocks noGrp="1"/>
          </p:cNvSpPr>
          <p:nvPr>
            <p:ph type="pic" idx="10"/>
          </p:nvPr>
        </p:nvSpPr>
        <p:spPr bwMode="auto">
          <a:xfrm>
            <a:off x="0" y="0"/>
            <a:ext cx="10464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149501602" name="Textplatzhalter 2"/>
          <p:cNvSpPr>
            <a:spLocks noGrp="1"/>
          </p:cNvSpPr>
          <p:nvPr>
            <p:ph type="body" idx="1" hasCustomPrompt="1"/>
          </p:nvPr>
        </p:nvSpPr>
        <p:spPr bwMode="auto">
          <a:xfrm>
            <a:off x="548005" y="548680"/>
            <a:ext cx="9364419" cy="10081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Picture with text in white or gray</a:t>
            </a:r>
            <a:endParaRPr/>
          </a:p>
        </p:txBody>
      </p:sp>
      <p:pic>
        <p:nvPicPr>
          <p:cNvPr id="1049523870" name="Grafik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Background Colored, White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7820196" name="Rechteck 4"/>
          <p:cNvSpPr/>
          <p:nvPr userDrawn="1"/>
        </p:nvSpPr>
        <p:spPr bwMode="auto">
          <a:xfrm flipH="1">
            <a:off x="0" y="0"/>
            <a:ext cx="1046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767696153" name="Grafik 5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8"/>
          </a:xfrm>
          <a:prstGeom prst="rect">
            <a:avLst/>
          </a:prstGeom>
        </p:spPr>
      </p:pic>
      <p:sp>
        <p:nvSpPr>
          <p:cNvPr id="2138666482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Insert title</a:t>
            </a:r>
            <a:endParaRPr/>
          </a:p>
        </p:txBody>
      </p:sp>
      <p:sp>
        <p:nvSpPr>
          <p:cNvPr id="1065728850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600000" y="1628800"/>
            <a:ext cx="9134805" cy="478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US"/>
              <a:t>Edit text master format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Background Gri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1579421" name="Rechteck 1"/>
          <p:cNvSpPr/>
          <p:nvPr userDrawn="1"/>
        </p:nvSpPr>
        <p:spPr bwMode="auto">
          <a:xfrm>
            <a:off x="10449600" y="0"/>
            <a:ext cx="1742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cxnSp>
        <p:nvCxnSpPr>
          <p:cNvPr id="585821982" name="Gerader Verbinder 10"/>
          <p:cNvCxnSpPr/>
          <p:nvPr userDrawn="1"/>
        </p:nvCxnSpPr>
        <p:spPr bwMode="auto">
          <a:xfrm>
            <a:off x="17424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489901" name="Gerader Verbinder 11"/>
          <p:cNvCxnSpPr/>
          <p:nvPr userDrawn="1"/>
        </p:nvCxnSpPr>
        <p:spPr bwMode="auto">
          <a:xfrm>
            <a:off x="34800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960554" name="Gerader Verbinder 12"/>
          <p:cNvCxnSpPr/>
          <p:nvPr userDrawn="1"/>
        </p:nvCxnSpPr>
        <p:spPr bwMode="auto">
          <a:xfrm>
            <a:off x="52224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3640429" name="Gerader Verbinder 13"/>
          <p:cNvCxnSpPr/>
          <p:nvPr userDrawn="1"/>
        </p:nvCxnSpPr>
        <p:spPr bwMode="auto">
          <a:xfrm>
            <a:off x="69648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234758" name="Gerader Verbinder 14"/>
          <p:cNvCxnSpPr/>
          <p:nvPr userDrawn="1"/>
        </p:nvCxnSpPr>
        <p:spPr bwMode="auto">
          <a:xfrm>
            <a:off x="8707200" y="0"/>
            <a:ext cx="0" cy="6858000"/>
          </a:xfrm>
          <a:prstGeom prst="line">
            <a:avLst/>
          </a:prstGeom>
          <a:ln w="63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272506" name="Grafik 16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996837" y="5805782"/>
            <a:ext cx="647924" cy="581049"/>
          </a:xfrm>
          <a:prstGeom prst="rect">
            <a:avLst/>
          </a:prstGeom>
        </p:spPr>
      </p:pic>
      <p:sp>
        <p:nvSpPr>
          <p:cNvPr id="2056736840" name="Title 9"/>
          <p:cNvSpPr>
            <a:spLocks noGrp="1"/>
          </p:cNvSpPr>
          <p:nvPr>
            <p:ph type="title" hasCustomPrompt="1"/>
          </p:nvPr>
        </p:nvSpPr>
        <p:spPr bwMode="auto">
          <a:xfrm>
            <a:off x="579087" y="552209"/>
            <a:ext cx="9165318" cy="716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>
              <a:defRPr/>
            </a:pPr>
            <a:r>
              <a:rPr lang="en-US"/>
              <a:t>Insert title</a:t>
            </a:r>
          </a:p>
        </p:txBody>
      </p:sp>
      <p:sp>
        <p:nvSpPr>
          <p:cNvPr id="1236863744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600000" y="1628800"/>
            <a:ext cx="9134805" cy="478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</a:lstStyle>
          <a:p>
            <a:pPr lvl="0">
              <a:defRPr/>
            </a:pPr>
            <a:r>
              <a:rPr lang="en-US"/>
              <a:t>Edit text master format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5610" name="Grafik 8"/>
          <p:cNvPicPr>
            <a:picLocks noChangeAspect="1"/>
          </p:cNvPicPr>
          <p:nvPr/>
        </p:nvPicPr>
        <p:blipFill rotWithShape="1">
          <a:blip r:embed="rId30"/>
          <a:stretch/>
        </p:blipFill>
        <p:spPr bwMode="auto">
          <a:xfrm>
            <a:off x="9648395" y="6410431"/>
            <a:ext cx="1680000" cy="186297"/>
          </a:xfrm>
          <a:prstGeom prst="rect">
            <a:avLst/>
          </a:prstGeom>
        </p:spPr>
      </p:pic>
      <p:sp>
        <p:nvSpPr>
          <p:cNvPr id="324224659" name="Rechteck 6"/>
          <p:cNvSpPr/>
          <p:nvPr userDrawn="1"/>
        </p:nvSpPr>
        <p:spPr bwMode="auto">
          <a:xfrm>
            <a:off x="10464000" y="0"/>
            <a:ext cx="1742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1474441786" name="Grafik 10"/>
          <p:cNvPicPr>
            <a:picLocks noChangeAspect="1"/>
          </p:cNvPicPr>
          <p:nvPr userDrawn="1"/>
        </p:nvPicPr>
        <p:blipFill rotWithShape="1">
          <a:blip r:embed="rId31"/>
          <a:stretch/>
        </p:blipFill>
        <p:spPr bwMode="auto">
          <a:xfrm>
            <a:off x="10996837" y="5805782"/>
            <a:ext cx="647924" cy="5810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xStyles>
    <p:titleStyle>
      <a:lvl1pPr marL="0" indent="0" algn="l" defTabSz="914400" rtl="0">
        <a:spcBef>
          <a:spcPts val="0"/>
        </a:spcBef>
        <a:buNone/>
        <a:defRPr sz="4400">
          <a:solidFill>
            <a:schemeClr val="accent4"/>
          </a:solidFill>
          <a:latin typeface="Noto Serif"/>
          <a:ea typeface="+mj-ea"/>
          <a:cs typeface="+mj-cs"/>
        </a:defRPr>
      </a:lvl1pPr>
    </p:titleStyle>
    <p:bodyStyle>
      <a:lvl1pPr marL="342900" indent="-342900" algn="l" defTabSz="914400" rtl="0">
        <a:spcBef>
          <a:spcPts val="0"/>
        </a:spcBef>
        <a:buFont typeface="Arial"/>
        <a:buChar char="•"/>
        <a:defRPr sz="3200">
          <a:solidFill>
            <a:schemeClr val="bg1"/>
          </a:solidFill>
          <a:latin typeface="Noto Sans"/>
          <a:ea typeface="+mn-ea"/>
          <a:cs typeface="+mn-cs"/>
        </a:defRPr>
      </a:lvl1pPr>
      <a:lvl2pPr marL="742950" indent="-285750" algn="l" defTabSz="914400" rtl="0">
        <a:spcBef>
          <a:spcPts val="0"/>
        </a:spcBef>
        <a:buFont typeface="Arial"/>
        <a:buChar char="–"/>
        <a:defRPr sz="2800">
          <a:solidFill>
            <a:schemeClr val="bg1"/>
          </a:solidFill>
          <a:latin typeface="Noto Sans"/>
          <a:ea typeface="+mn-ea"/>
          <a:cs typeface="+mn-cs"/>
        </a:defRPr>
      </a:lvl2pPr>
      <a:lvl3pPr marL="1143000" indent="-228600" algn="l" defTabSz="914400" rtl="0">
        <a:spcBef>
          <a:spcPts val="0"/>
        </a:spcBef>
        <a:buFont typeface="Arial"/>
        <a:buChar char="•"/>
        <a:defRPr sz="2400">
          <a:solidFill>
            <a:schemeClr val="bg1"/>
          </a:solidFill>
          <a:latin typeface="Noto Sans"/>
          <a:ea typeface="+mn-ea"/>
          <a:cs typeface="+mn-cs"/>
        </a:defRPr>
      </a:lvl3pPr>
      <a:lvl4pPr marL="1600200" indent="-228600" algn="l" defTabSz="914400" rtl="0">
        <a:spcBef>
          <a:spcPts val="0"/>
        </a:spcBef>
        <a:buFont typeface="Arial"/>
        <a:buChar char="–"/>
        <a:defRPr sz="2000">
          <a:solidFill>
            <a:schemeClr val="bg1"/>
          </a:solidFill>
          <a:latin typeface="Noto Sans"/>
          <a:ea typeface="+mn-ea"/>
          <a:cs typeface="+mn-cs"/>
        </a:defRPr>
      </a:lvl4pPr>
      <a:lvl5pPr marL="2057400" indent="-228600" algn="l" defTabSz="914400" rtl="0">
        <a:spcBef>
          <a:spcPts val="0"/>
        </a:spcBef>
        <a:buFont typeface="Arial"/>
        <a:buChar char="»"/>
        <a:defRPr sz="2000">
          <a:solidFill>
            <a:schemeClr val="bg1"/>
          </a:solidFill>
          <a:latin typeface="Noto Sans"/>
          <a:ea typeface="+mn-ea"/>
          <a:cs typeface="+mn-cs"/>
        </a:defRPr>
      </a:lvl5pPr>
      <a:lvl6pPr marL="25146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7028327" name="Titelplatzhalt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de-AT"/>
          </a:p>
        </p:txBody>
      </p:sp>
      <p:sp>
        <p:nvSpPr>
          <p:cNvPr id="24259010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1631133787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D2279372-F913-48BF-894B-92A1F39371C0}" type="datetimeFigureOut">
              <a:rPr lang="de-AT"/>
              <a:t>20.01.26</a:t>
            </a:fld>
            <a:endParaRPr lang="de-AT"/>
          </a:p>
        </p:txBody>
      </p:sp>
      <p:sp>
        <p:nvSpPr>
          <p:cNvPr id="37212467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2000299630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AC3349B3-5CC7-4DE1-905C-13B5A80826A2}" type="slidenum">
              <a:rPr lang="de-AT"/>
              <a:t>‹nº›</a:t>
            </a:fld>
            <a:endParaRPr lang="de-AT"/>
          </a:p>
        </p:txBody>
      </p:sp>
      <p:sp>
        <p:nvSpPr>
          <p:cNvPr id="658905969" name="Rechteck 6"/>
          <p:cNvSpPr/>
          <p:nvPr userDrawn="1"/>
        </p:nvSpPr>
        <p:spPr bwMode="auto">
          <a:xfrm>
            <a:off x="10464000" y="0"/>
            <a:ext cx="1742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1528088882" name="Grafik 7"/>
          <p:cNvPicPr>
            <a:picLocks noChangeAspect="1"/>
          </p:cNvPicPr>
          <p:nvPr userDrawn="1"/>
        </p:nvPicPr>
        <p:blipFill rotWithShape="1">
          <a:blip r:embed="rId16"/>
          <a:stretch/>
        </p:blipFill>
        <p:spPr bwMode="auto">
          <a:xfrm>
            <a:off x="10996837" y="5805782"/>
            <a:ext cx="647924" cy="5810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xStyles>
    <p:titleStyle>
      <a:lvl1pPr algn="l" defTabSz="914400" rtl="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6178262" name="Titel 1"/>
          <p:cNvSpPr>
            <a:spLocks noGrp="1"/>
          </p:cNvSpPr>
          <p:nvPr>
            <p:ph type="title"/>
          </p:nvPr>
        </p:nvSpPr>
        <p:spPr bwMode="auto">
          <a:xfrm>
            <a:off x="119336" y="692696"/>
            <a:ext cx="3384376" cy="3439718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pt-PT" sz="4800" dirty="0"/>
              <a:t>Deus Transforma Lágrimas em Estrelas</a:t>
            </a:r>
            <a:endParaRPr lang="en-US" sz="4800" dirty="0"/>
          </a:p>
        </p:txBody>
      </p:sp>
      <p:pic>
        <p:nvPicPr>
          <p:cNvPr id="1230290517" name="Grafik 20" descr="Ein Bild, das Clipart, Darstellung, Schablone, weiß enthält.&#10;&#10;KI-generierte Inhalte können fehlerhaft sein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0920536" y="476672"/>
            <a:ext cx="866160" cy="562163"/>
          </a:xfrm>
          <a:prstGeom prst="rect">
            <a:avLst/>
          </a:prstGeom>
        </p:spPr>
      </p:pic>
      <p:pic>
        <p:nvPicPr>
          <p:cNvPr id="488237885" name="Content Placeholder 4"/>
          <p:cNvPicPr>
            <a:picLocks noChangeAspect="1"/>
          </p:cNvPicPr>
          <p:nvPr/>
        </p:nvPicPr>
        <p:blipFill rotWithShape="1">
          <a:blip r:embed="rId4"/>
          <a:srcRect l="14887" r="11406" b="-1"/>
          <a:stretch/>
        </p:blipFill>
        <p:spPr bwMode="auto">
          <a:xfrm flipH="1">
            <a:off x="3647727" y="10"/>
            <a:ext cx="6984776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7962231" name="Title 1"/>
          <p:cNvSpPr>
            <a:spLocks noGrp="1"/>
          </p:cNvSpPr>
          <p:nvPr>
            <p:ph type="title"/>
          </p:nvPr>
        </p:nvSpPr>
        <p:spPr bwMode="auto">
          <a:xfrm>
            <a:off x="477312" y="188641"/>
            <a:ext cx="10947280" cy="122413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PT" sz="36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As lágrimas são consoladas e respondidas</a:t>
            </a:r>
            <a:endParaRPr sz="3600" dirty="0"/>
          </a:p>
        </p:txBody>
      </p:sp>
      <p:sp>
        <p:nvSpPr>
          <p:cNvPr id="1740580344" name="Content Placeholder 2"/>
          <p:cNvSpPr>
            <a:spLocks noGrp="1"/>
          </p:cNvSpPr>
          <p:nvPr>
            <p:ph idx="1"/>
          </p:nvPr>
        </p:nvSpPr>
        <p:spPr bwMode="auto">
          <a:xfrm>
            <a:off x="333296" y="1268760"/>
            <a:ext cx="9939168" cy="540059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pt-PT" sz="2400" b="1" noProof="0" dirty="0">
                <a:solidFill>
                  <a:srgbClr val="7030A0"/>
                </a:solidFill>
                <a:latin typeface="ui-sans-serif"/>
              </a:rPr>
              <a:t>Filhos de Corá</a:t>
            </a:r>
            <a:r>
              <a:rPr lang="en-US" sz="2400" b="1" dirty="0">
                <a:solidFill>
                  <a:srgbClr val="7030A0"/>
                </a:solidFill>
                <a:latin typeface="ui-sans-serif"/>
              </a:rPr>
              <a:t>: </a:t>
            </a:r>
            <a:r>
              <a:rPr lang="en-US" sz="24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2400" dirty="0">
                <a:solidFill>
                  <a:srgbClr val="7030A0"/>
                </a:solidFill>
                <a:latin typeface="ui-sans-serif"/>
              </a:rPr>
              <a:t>Minhas lágrimas têm sido o meu alimento dia e noite, enquanto me dizem a toda a hora: Onde está o teu Deus</a:t>
            </a:r>
            <a:r>
              <a:rPr lang="en-US" sz="2400" dirty="0">
                <a:solidFill>
                  <a:srgbClr val="7030A0"/>
                </a:solidFill>
                <a:latin typeface="ui-sans-serif"/>
              </a:rPr>
              <a:t>?" (Sal. 42:3)</a:t>
            </a:r>
            <a:endParaRPr sz="2400" dirty="0"/>
          </a:p>
          <a:p>
            <a:pPr lvl="2">
              <a:lnSpc>
                <a:spcPct val="150000"/>
              </a:lnSpc>
              <a:buFont typeface="Wingdings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2400" dirty="0">
                <a:solidFill>
                  <a:srgbClr val="7030A0"/>
                </a:solidFill>
                <a:latin typeface="ui-sans-serif"/>
              </a:rPr>
              <a:t>Porque estás abatida, ó minha alma; por que te perturbas dentro de mim? Espera em Deus, pois ainda O louvarei, minha salvação e meu Deus.</a:t>
            </a:r>
            <a:r>
              <a:rPr lang="en-US" sz="2400" dirty="0">
                <a:solidFill>
                  <a:srgbClr val="7030A0"/>
                </a:solidFill>
                <a:latin typeface="ui-sans-serif"/>
              </a:rPr>
              <a:t>” (verso 11)</a:t>
            </a:r>
            <a:endParaRPr sz="2400" dirty="0"/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ui-sans-serif"/>
              </a:rPr>
              <a:t>Jeremias: </a:t>
            </a:r>
            <a:r>
              <a:rPr lang="en-US" sz="24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2400" dirty="0">
                <a:solidFill>
                  <a:srgbClr val="7030A0"/>
                </a:solidFill>
                <a:latin typeface="ui-sans-serif"/>
              </a:rPr>
              <a:t>Os meus olhos derramam lágrimas sem cessar, sem interrupção, até que o Senhor atente e veja lá do céu</a:t>
            </a:r>
            <a:r>
              <a:rPr lang="en-US" sz="2400" dirty="0">
                <a:solidFill>
                  <a:srgbClr val="7030A0"/>
                </a:solidFill>
                <a:latin typeface="ui-sans-serif"/>
              </a:rPr>
              <a:t>.”  (</a:t>
            </a:r>
            <a:r>
              <a:rPr lang="pt-PT" sz="2400" noProof="0" dirty="0">
                <a:solidFill>
                  <a:srgbClr val="7030A0"/>
                </a:solidFill>
                <a:latin typeface="ui-sans-serif"/>
              </a:rPr>
              <a:t>Lamentações</a:t>
            </a:r>
            <a:r>
              <a:rPr lang="en-US" sz="2400" dirty="0">
                <a:solidFill>
                  <a:srgbClr val="7030A0"/>
                </a:solidFill>
                <a:latin typeface="ui-sans-serif"/>
              </a:rPr>
              <a:t> 3: 49,50)</a:t>
            </a:r>
            <a:endParaRPr sz="2400" dirty="0"/>
          </a:p>
          <a:p>
            <a:pPr lvl="2">
              <a:lnSpc>
                <a:spcPct val="150000"/>
              </a:lnSpc>
              <a:buFont typeface="Wingdings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2400" dirty="0">
                <a:solidFill>
                  <a:srgbClr val="7030A0"/>
                </a:solidFill>
                <a:latin typeface="ui-sans-serif"/>
              </a:rPr>
              <a:t>A bondade do Senhor é a razão de não sermos consumidos, as Suas misericórdias não têm fim</a:t>
            </a:r>
            <a:r>
              <a:rPr lang="en-US" sz="2400" dirty="0">
                <a:solidFill>
                  <a:srgbClr val="7030A0"/>
                </a:solidFill>
                <a:latin typeface="ui-sans-serif"/>
              </a:rPr>
              <a:t>.” (verso 22)</a:t>
            </a:r>
            <a:endParaRPr sz="2400" dirty="0"/>
          </a:p>
        </p:txBody>
      </p:sp>
      <p:pic>
        <p:nvPicPr>
          <p:cNvPr id="1081458359" name="Grafik 20" descr="Ein Bild, das Clipart, Darstellung, Schablone, weiß enthält.&#10;&#10;KI-generierte Inhalte können fehlerhaft sein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0918472" y="476672"/>
            <a:ext cx="866160" cy="56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580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580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580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580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58034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5024B0-D74C-9F35-8721-BF74DF1E940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561728611" name="Rectangle 16">
            <a:extLst>
              <a:ext uri="{FF2B5EF4-FFF2-40B4-BE49-F238E27FC236}">
                <a16:creationId xmlns:a16="http://schemas.microsoft.com/office/drawing/2014/main" id="{61C51C8C-ABD0-3F46-A5A6-BC1544B2036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9498670" name="Title 1">
            <a:extLst>
              <a:ext uri="{FF2B5EF4-FFF2-40B4-BE49-F238E27FC236}">
                <a16:creationId xmlns:a16="http://schemas.microsoft.com/office/drawing/2014/main" id="{6256EDDE-1227-DED8-6B19-5DAD8639CA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40080" y="325369"/>
            <a:ext cx="4087768" cy="1956841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pt-PT" sz="300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Não só Deus reage às suas orações cheias de lágrimas, como responde com </a:t>
            </a:r>
            <a:r>
              <a:rPr lang="pt-PT" sz="30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MILAGRES</a:t>
            </a:r>
            <a:r>
              <a:rPr lang="en-US" sz="300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.</a:t>
            </a:r>
            <a:endParaRPr dirty="0"/>
          </a:p>
        </p:txBody>
      </p:sp>
      <p:sp>
        <p:nvSpPr>
          <p:cNvPr id="1381019941" name="sketchy line">
            <a:extLst>
              <a:ext uri="{FF2B5EF4-FFF2-40B4-BE49-F238E27FC236}">
                <a16:creationId xmlns:a16="http://schemas.microsoft.com/office/drawing/2014/main" id="{1A8FC30B-E7FC-8829-17C8-6DB6DA37CDA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98651325" name="Content Placeholder 2">
            <a:extLst>
              <a:ext uri="{FF2B5EF4-FFF2-40B4-BE49-F238E27FC236}">
                <a16:creationId xmlns:a16="http://schemas.microsoft.com/office/drawing/2014/main" id="{131AEDE2-2E55-AC92-AFAA-8A9A70523820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35360" y="2780928"/>
            <a:ext cx="5543091" cy="375170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7030A0"/>
                </a:solidFill>
                <a:latin typeface="ui-sans-serif"/>
              </a:rPr>
              <a:t>Hagar: 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3000" dirty="0">
                <a:solidFill>
                  <a:srgbClr val="7030A0"/>
                </a:solidFill>
                <a:latin typeface="ui-sans-serif"/>
              </a:rPr>
              <a:t>e foi sentar-se em frente dele, a boa distância, (…) levantou a voz e chorou.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”       (</a:t>
            </a:r>
            <a:r>
              <a:rPr lang="en-US" sz="3000" dirty="0" err="1">
                <a:solidFill>
                  <a:srgbClr val="7030A0"/>
                </a:solidFill>
                <a:latin typeface="ui-sans-serif"/>
              </a:rPr>
              <a:t>Gén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. 21:16)</a:t>
            </a:r>
            <a:endParaRPr dirty="0"/>
          </a:p>
          <a:p>
            <a:pPr lvl="2">
              <a:buFont typeface="Wingdings"/>
              <a:buChar char="Ø"/>
              <a:defRPr/>
            </a:pPr>
            <a:r>
              <a:rPr lang="pt-PT" sz="3000" dirty="0">
                <a:solidFill>
                  <a:srgbClr val="7030A0"/>
                </a:solidFill>
                <a:latin typeface="ui-sans-serif"/>
              </a:rPr>
              <a:t>O anjo apareceu imediatamente com a solução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. (v. 17, 18)</a:t>
            </a:r>
            <a:endParaRPr dirty="0"/>
          </a:p>
        </p:txBody>
      </p:sp>
      <p:pic>
        <p:nvPicPr>
          <p:cNvPr id="1089934845" name="Grafik 20" descr="Ein Bild, das Clipart, Darstellung, Schablone, weiß enthält.&#10;&#10;KI-generierte Inhalte können fehlerhaft sein.">
            <a:extLst>
              <a:ext uri="{FF2B5EF4-FFF2-40B4-BE49-F238E27FC236}">
                <a16:creationId xmlns:a16="http://schemas.microsoft.com/office/drawing/2014/main" id="{7CD45680-6730-40D4-31CD-A87996028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1118840" y="188640"/>
            <a:ext cx="866160" cy="562163"/>
          </a:xfrm>
          <a:prstGeom prst="rect">
            <a:avLst/>
          </a:prstGeom>
        </p:spPr>
      </p:pic>
      <p:pic>
        <p:nvPicPr>
          <p:cNvPr id="3" name="Picture 2" descr="Lições sobre Agar e Ismael no deserto">
            <a:extLst>
              <a:ext uri="{FF2B5EF4-FFF2-40B4-BE49-F238E27FC236}">
                <a16:creationId xmlns:a16="http://schemas.microsoft.com/office/drawing/2014/main" id="{C5E9F391-DF11-B98A-7D22-36E05BE5E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9863" b="1"/>
          <a:stretch>
            <a:fillRect/>
          </a:stretch>
        </p:blipFill>
        <p:spPr bwMode="auto">
          <a:xfrm>
            <a:off x="5879976" y="10"/>
            <a:ext cx="630897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0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651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651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865132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517026597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52663234" name="Title 1"/>
          <p:cNvSpPr>
            <a:spLocks noGrp="1"/>
          </p:cNvSpPr>
          <p:nvPr>
            <p:ph type="title"/>
          </p:nvPr>
        </p:nvSpPr>
        <p:spPr bwMode="auto">
          <a:xfrm>
            <a:off x="640080" y="325369"/>
            <a:ext cx="4231784" cy="1956841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pt-PT" sz="300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Não só Deus reage às suas orações cheias de lágrimas, como responde com </a:t>
            </a:r>
            <a:r>
              <a:rPr lang="pt-PT" sz="30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MILAGRES</a:t>
            </a:r>
            <a:r>
              <a:rPr lang="pt-PT" sz="300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.</a:t>
            </a:r>
            <a:endParaRPr dirty="0"/>
          </a:p>
        </p:txBody>
      </p:sp>
      <p:sp>
        <p:nvSpPr>
          <p:cNvPr id="582813072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97471566" name="Content Placeholder 2"/>
          <p:cNvSpPr>
            <a:spLocks noGrp="1"/>
          </p:cNvSpPr>
          <p:nvPr>
            <p:ph idx="1"/>
          </p:nvPr>
        </p:nvSpPr>
        <p:spPr bwMode="auto">
          <a:xfrm>
            <a:off x="407368" y="2872898"/>
            <a:ext cx="4902809" cy="386846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ui-sans-serif"/>
              </a:rPr>
              <a:t>Ana: </a:t>
            </a:r>
            <a:r>
              <a:rPr lang="en-US" sz="32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3200" dirty="0">
                <a:solidFill>
                  <a:srgbClr val="7030A0"/>
                </a:solidFill>
                <a:latin typeface="ui-sans-serif"/>
              </a:rPr>
              <a:t>Com a alma amargurada, Ana orou ao Senhor, chorou muito.</a:t>
            </a:r>
            <a:r>
              <a:rPr lang="en-US" sz="3200" dirty="0">
                <a:solidFill>
                  <a:srgbClr val="7030A0"/>
                </a:solidFill>
                <a:latin typeface="ui-sans-serif"/>
              </a:rPr>
              <a:t>”      (I Sam. 1:10)</a:t>
            </a:r>
            <a:endParaRPr dirty="0"/>
          </a:p>
          <a:p>
            <a:pPr lvl="2">
              <a:buFont typeface="Wingdings"/>
              <a:buChar char="Ø"/>
              <a:defRPr/>
            </a:pPr>
            <a:r>
              <a:rPr lang="pt-PT" sz="3200" noProof="0" dirty="0">
                <a:solidFill>
                  <a:srgbClr val="7030A0"/>
                </a:solidFill>
                <a:latin typeface="ui-sans-serif"/>
              </a:rPr>
              <a:t>Deus responde dando-lhe um filho</a:t>
            </a:r>
            <a:r>
              <a:rPr lang="en-US" sz="3200" dirty="0">
                <a:solidFill>
                  <a:srgbClr val="7030A0"/>
                </a:solidFill>
                <a:latin typeface="ui-sans-serif"/>
              </a:rPr>
              <a:t>. (v. 17, 20)</a:t>
            </a:r>
            <a:endParaRPr dirty="0"/>
          </a:p>
        </p:txBody>
      </p:sp>
      <p:pic>
        <p:nvPicPr>
          <p:cNvPr id="1711552137" name="Picture 4"/>
          <p:cNvPicPr>
            <a:picLocks noChangeAspect="1"/>
          </p:cNvPicPr>
          <p:nvPr/>
        </p:nvPicPr>
        <p:blipFill rotWithShape="1">
          <a:blip r:embed="rId3"/>
          <a:srcRect l="35914" t="-373" r="13933" b="373"/>
          <a:stretch/>
        </p:blipFill>
        <p:spPr bwMode="auto">
          <a:xfrm>
            <a:off x="5460924" y="-18206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010050482" name="Grafik 20" descr="Ein Bild, das Clipart, Darstellung, Schablone, weiß enthält.&#10;&#10;KI-generierte Inhalte können fehlerhaft sein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1208568" y="260648"/>
            <a:ext cx="866160" cy="56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71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71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47156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37685073" name="Rectangl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4234297" name="Title 1"/>
          <p:cNvSpPr>
            <a:spLocks noGrp="1"/>
          </p:cNvSpPr>
          <p:nvPr>
            <p:ph type="title"/>
          </p:nvPr>
        </p:nvSpPr>
        <p:spPr bwMode="auto">
          <a:xfrm>
            <a:off x="640080" y="325369"/>
            <a:ext cx="4159776" cy="1956841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pt-PT" sz="300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Não só Deus reage às suas orações cheias de lágrimas, como responde com </a:t>
            </a:r>
            <a:r>
              <a:rPr lang="pt-PT" sz="30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MILAGRES</a:t>
            </a:r>
            <a:r>
              <a:rPr lang="pt-PT" sz="300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.</a:t>
            </a:r>
            <a:endParaRPr dirty="0"/>
          </a:p>
        </p:txBody>
      </p:sp>
      <p:sp>
        <p:nvSpPr>
          <p:cNvPr id="2047076476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475552" name="Content Placeholder 2"/>
          <p:cNvSpPr>
            <a:spLocks noGrp="1"/>
          </p:cNvSpPr>
          <p:nvPr>
            <p:ph idx="1"/>
          </p:nvPr>
        </p:nvSpPr>
        <p:spPr bwMode="auto">
          <a:xfrm>
            <a:off x="0" y="2708920"/>
            <a:ext cx="5735960" cy="411249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7030A0"/>
                </a:solidFill>
                <a:latin typeface="ui-sans-serif"/>
              </a:rPr>
              <a:t>A </a:t>
            </a:r>
            <a:r>
              <a:rPr lang="pt-PT" sz="3000" b="1" noProof="0" dirty="0">
                <a:solidFill>
                  <a:srgbClr val="7030A0"/>
                </a:solidFill>
                <a:latin typeface="ui-sans-serif"/>
              </a:rPr>
              <a:t>viúva</a:t>
            </a:r>
            <a:r>
              <a:rPr lang="en-US" sz="3000" b="1" dirty="0">
                <a:solidFill>
                  <a:srgbClr val="7030A0"/>
                </a:solidFill>
                <a:latin typeface="ui-sans-serif"/>
              </a:rPr>
              <a:t> de Naim: </a:t>
            </a:r>
            <a:r>
              <a:rPr lang="en-US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dirty="0">
                <a:solidFill>
                  <a:srgbClr val="7030A0"/>
                </a:solidFill>
                <a:latin typeface="ui-sans-serif"/>
              </a:rPr>
              <a:t>Quando chegou perto da porta da cidade, estavam a levar para fora um morto, filho único de uma viúva; (…) Logo que a viu, o Senhor encheu-Se de compaixão por ela e disse-lhe: Não chores. </a:t>
            </a:r>
            <a:r>
              <a:rPr lang="en-US" dirty="0">
                <a:solidFill>
                  <a:srgbClr val="7030A0"/>
                </a:solidFill>
                <a:latin typeface="ui-sans-serif"/>
              </a:rPr>
              <a:t>” (Luc. 7: 12,13)</a:t>
            </a:r>
            <a:endParaRPr dirty="0"/>
          </a:p>
          <a:p>
            <a:pPr lvl="2">
              <a:buFont typeface="Wingdings"/>
              <a:buChar char="Ø"/>
              <a:defRPr/>
            </a:pPr>
            <a:r>
              <a:rPr lang="pt-PT" sz="2800" noProof="0" dirty="0">
                <a:solidFill>
                  <a:srgbClr val="7030A0"/>
                </a:solidFill>
                <a:latin typeface="ui-sans-serif"/>
              </a:rPr>
              <a:t>Jesus ressuscitou o seu filho</a:t>
            </a:r>
            <a:r>
              <a:rPr lang="en-US" sz="2800" dirty="0">
                <a:solidFill>
                  <a:srgbClr val="7030A0"/>
                </a:solidFill>
                <a:latin typeface="ui-sans-serif"/>
              </a:rPr>
              <a:t>. (v. 14,15)</a:t>
            </a:r>
            <a:endParaRPr sz="2800" dirty="0"/>
          </a:p>
        </p:txBody>
      </p:sp>
      <p:pic>
        <p:nvPicPr>
          <p:cNvPr id="621463084" name="Picture 6" descr="A person touching a person's face&#10;&#10;AI-generated content may be incorrect."/>
          <p:cNvPicPr>
            <a:picLocks noChangeAspect="1"/>
          </p:cNvPicPr>
          <p:nvPr/>
        </p:nvPicPr>
        <p:blipFill rotWithShape="1">
          <a:blip r:embed="rId3"/>
          <a:srcRect l="18530" r="14516" b="-1"/>
          <a:stretch/>
        </p:blipFill>
        <p:spPr bwMode="auto">
          <a:xfrm>
            <a:off x="5559290" y="-99392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967250348" name="Grafik 20" descr="Ein Bild, das Clipart, Darstellung, Schablone, weiß enthält.&#10;&#10;KI-generierte Inhalte können fehlerhaft sein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1165016" y="188640"/>
            <a:ext cx="866160" cy="56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7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75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7555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377704105" name="Rectangl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5305097" name="Title 1"/>
          <p:cNvSpPr>
            <a:spLocks noGrp="1"/>
          </p:cNvSpPr>
          <p:nvPr>
            <p:ph type="title"/>
          </p:nvPr>
        </p:nvSpPr>
        <p:spPr bwMode="auto">
          <a:xfrm>
            <a:off x="640080" y="325369"/>
            <a:ext cx="4231784" cy="1956841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pt-PT" sz="300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Não só Deus reage às suas orações cheias de lágrimas, como responde com </a:t>
            </a:r>
            <a:r>
              <a:rPr lang="pt-PT" sz="30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MILAGRES</a:t>
            </a:r>
            <a:r>
              <a:rPr lang="pt-PT" sz="300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.</a:t>
            </a:r>
            <a:endParaRPr dirty="0"/>
          </a:p>
        </p:txBody>
      </p:sp>
      <p:sp>
        <p:nvSpPr>
          <p:cNvPr id="1960178702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4888730" name="Content Placeholder 2"/>
          <p:cNvSpPr>
            <a:spLocks noGrp="1"/>
          </p:cNvSpPr>
          <p:nvPr>
            <p:ph idx="1"/>
          </p:nvPr>
        </p:nvSpPr>
        <p:spPr bwMode="auto">
          <a:xfrm>
            <a:off x="119336" y="2782072"/>
            <a:ext cx="5256584" cy="3869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7030A0"/>
                </a:solidFill>
                <a:latin typeface="ui-sans-serif"/>
              </a:rPr>
              <a:t>Maria, </a:t>
            </a:r>
            <a:r>
              <a:rPr lang="en-US" sz="3000" b="1" dirty="0" err="1">
                <a:solidFill>
                  <a:srgbClr val="7030A0"/>
                </a:solidFill>
                <a:latin typeface="ui-sans-serif"/>
              </a:rPr>
              <a:t>irmã</a:t>
            </a:r>
            <a:r>
              <a:rPr lang="en-US" sz="3000" b="1" dirty="0">
                <a:solidFill>
                  <a:srgbClr val="7030A0"/>
                </a:solidFill>
                <a:latin typeface="ui-sans-serif"/>
              </a:rPr>
              <a:t> de Lázaro: 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3000" dirty="0">
                <a:solidFill>
                  <a:srgbClr val="7030A0"/>
                </a:solidFill>
                <a:latin typeface="ui-sans-serif"/>
              </a:rPr>
              <a:t>Ao vê-la chorando, e também os judeus que a acompanhavam, Jesus comoveu-Se </a:t>
            </a:r>
            <a:r>
              <a:rPr lang="pt-PT" sz="3000" noProof="0" dirty="0" err="1">
                <a:solidFill>
                  <a:srgbClr val="7030A0"/>
                </a:solidFill>
                <a:latin typeface="ui-sans-serif"/>
              </a:rPr>
              <a:t>profun-damente</a:t>
            </a:r>
            <a:r>
              <a:rPr lang="pt-PT" sz="3000" dirty="0">
                <a:solidFill>
                  <a:srgbClr val="7030A0"/>
                </a:solidFill>
                <a:latin typeface="ui-sans-serif"/>
              </a:rPr>
              <a:t> no espírito.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”         (João 11:33).</a:t>
            </a:r>
            <a:endParaRPr dirty="0"/>
          </a:p>
          <a:p>
            <a:pPr lvl="2">
              <a:buFont typeface="Wingdings"/>
              <a:buChar char="Ø"/>
              <a:defRPr/>
            </a:pPr>
            <a:r>
              <a:rPr lang="en-US" sz="3000" dirty="0">
                <a:solidFill>
                  <a:srgbClr val="7030A0"/>
                </a:solidFill>
                <a:latin typeface="ui-sans-serif"/>
              </a:rPr>
              <a:t>Jesus </a:t>
            </a:r>
            <a:r>
              <a:rPr lang="en-US" sz="3000" dirty="0" err="1">
                <a:solidFill>
                  <a:srgbClr val="7030A0"/>
                </a:solidFill>
                <a:latin typeface="ui-sans-serif"/>
              </a:rPr>
              <a:t>ressuscitou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 Lázaro (v. 44).</a:t>
            </a:r>
            <a:endParaRPr dirty="0"/>
          </a:p>
        </p:txBody>
      </p:sp>
      <p:pic>
        <p:nvPicPr>
          <p:cNvPr id="297445644" name="Picture 5"/>
          <p:cNvPicPr>
            <a:picLocks noChangeAspect="1"/>
          </p:cNvPicPr>
          <p:nvPr/>
        </p:nvPicPr>
        <p:blipFill rotWithShape="1">
          <a:blip r:embed="rId3"/>
          <a:srcRect l="1216" t="183" r="-361" b="36309"/>
          <a:stretch/>
        </p:blipFill>
        <p:spPr bwMode="auto">
          <a:xfrm>
            <a:off x="5648762" y="0"/>
            <a:ext cx="6541715" cy="685800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783132272" name="Grafik 20" descr="Ein Bild, das Clipart, Darstellung, Schablone, weiß enthält.&#10;&#10;KI-generierte Inhalte können fehlerhaft sein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1118840" y="188640"/>
            <a:ext cx="866160" cy="56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88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88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88873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889554015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6978711" name="Title 1"/>
          <p:cNvSpPr>
            <a:spLocks noGrp="1"/>
          </p:cNvSpPr>
          <p:nvPr>
            <p:ph type="title"/>
          </p:nvPr>
        </p:nvSpPr>
        <p:spPr bwMode="auto">
          <a:xfrm>
            <a:off x="640080" y="325369"/>
            <a:ext cx="4231784" cy="1956841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pt-PT" sz="300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Não só Deus reage às suas orações cheias de lágrimas, como responde com </a:t>
            </a:r>
            <a:r>
              <a:rPr lang="pt-PT" sz="30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MILAGRES</a:t>
            </a:r>
            <a:r>
              <a:rPr lang="pt-PT" sz="300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.</a:t>
            </a:r>
            <a:endParaRPr dirty="0"/>
          </a:p>
        </p:txBody>
      </p:sp>
      <p:sp>
        <p:nvSpPr>
          <p:cNvPr id="718365027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5965770" name="Content Placeholder 2"/>
          <p:cNvSpPr>
            <a:spLocks noGrp="1"/>
          </p:cNvSpPr>
          <p:nvPr>
            <p:ph idx="1"/>
          </p:nvPr>
        </p:nvSpPr>
        <p:spPr bwMode="auto">
          <a:xfrm>
            <a:off x="263352" y="2910066"/>
            <a:ext cx="5472608" cy="37592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pt-PT" sz="3200" b="1" dirty="0">
                <a:solidFill>
                  <a:srgbClr val="7030A0"/>
                </a:solidFill>
                <a:latin typeface="ui-sans-serif"/>
              </a:rPr>
              <a:t>Pai de um filho possuído por um espírito mau que o impedia de falar</a:t>
            </a:r>
            <a:r>
              <a:rPr lang="en-US" sz="3200" b="1" dirty="0">
                <a:solidFill>
                  <a:srgbClr val="7030A0"/>
                </a:solidFill>
                <a:latin typeface="ui-sans-serif"/>
              </a:rPr>
              <a:t>: </a:t>
            </a:r>
            <a:r>
              <a:rPr lang="en-US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dirty="0">
                <a:solidFill>
                  <a:srgbClr val="7030A0"/>
                </a:solidFill>
                <a:latin typeface="ui-sans-serif"/>
              </a:rPr>
              <a:t>Imediatamente o pai do menino clamou: Eu creio! Ajuda-me na minha incredulidade!</a:t>
            </a:r>
            <a:r>
              <a:rPr lang="en-US" dirty="0">
                <a:solidFill>
                  <a:srgbClr val="7030A0"/>
                </a:solidFill>
                <a:latin typeface="ui-sans-serif"/>
              </a:rPr>
              <a:t>” (Mar. 9:24)</a:t>
            </a:r>
            <a:endParaRPr dirty="0"/>
          </a:p>
          <a:p>
            <a:pPr lvl="2">
              <a:lnSpc>
                <a:spcPct val="100000"/>
              </a:lnSpc>
              <a:buFont typeface="Wingdings"/>
              <a:buChar char="Ø"/>
              <a:defRPr/>
            </a:pPr>
            <a:r>
              <a:rPr lang="pt-PT" sz="2800" noProof="0" dirty="0">
                <a:solidFill>
                  <a:srgbClr val="7030A0"/>
                </a:solidFill>
                <a:latin typeface="ui-sans-serif"/>
              </a:rPr>
              <a:t>O seu filho foi curado.</a:t>
            </a:r>
            <a:endParaRPr lang="pt-PT" sz="2800" noProof="0" dirty="0"/>
          </a:p>
        </p:txBody>
      </p:sp>
      <p:pic>
        <p:nvPicPr>
          <p:cNvPr id="432325189" name="Picture 4"/>
          <p:cNvPicPr>
            <a:picLocks noChangeAspect="1"/>
          </p:cNvPicPr>
          <p:nvPr/>
        </p:nvPicPr>
        <p:blipFill rotWithShape="1">
          <a:blip r:embed="rId3"/>
          <a:srcRect l="1394" r="1394"/>
          <a:stretch/>
        </p:blipFill>
        <p:spPr bwMode="auto">
          <a:xfrm>
            <a:off x="5523749" y="10"/>
            <a:ext cx="6666728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955335564" name="Grafik 20" descr="Ein Bild, das Clipart, Darstellung, Schablone, weiß enthält.&#10;&#10;KI-generierte Inhalte können fehlerhaft sein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1118840" y="188640"/>
            <a:ext cx="866160" cy="56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965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965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96577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8CA4C42-AB43-9DE4-96E2-5214DEF31BD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889554015" name="Rectangle 9">
            <a:extLst>
              <a:ext uri="{FF2B5EF4-FFF2-40B4-BE49-F238E27FC236}">
                <a16:creationId xmlns:a16="http://schemas.microsoft.com/office/drawing/2014/main" id="{849EE3A2-B481-225B-B388-755223DAA10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6978711" name="Title 1">
            <a:extLst>
              <a:ext uri="{FF2B5EF4-FFF2-40B4-BE49-F238E27FC236}">
                <a16:creationId xmlns:a16="http://schemas.microsoft.com/office/drawing/2014/main" id="{D949FD59-9CEE-532B-6C2A-A2417F3E65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40080" y="325369"/>
            <a:ext cx="4231784" cy="1956841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pt-PT" sz="300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Não só Deus reage às suas orações cheias de lágrimas, como responde com </a:t>
            </a:r>
            <a:r>
              <a:rPr lang="pt-PT" sz="30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MILAGRES</a:t>
            </a:r>
            <a:r>
              <a:rPr lang="pt-PT" sz="300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.</a:t>
            </a:r>
            <a:endParaRPr dirty="0"/>
          </a:p>
        </p:txBody>
      </p:sp>
      <p:sp>
        <p:nvSpPr>
          <p:cNvPr id="718365027" name="sketchy line">
            <a:extLst>
              <a:ext uri="{FF2B5EF4-FFF2-40B4-BE49-F238E27FC236}">
                <a16:creationId xmlns:a16="http://schemas.microsoft.com/office/drawing/2014/main" id="{E75D5156-BA25-1B13-C298-A44EEC32641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5965770" name="Content Placeholder 2">
            <a:extLst>
              <a:ext uri="{FF2B5EF4-FFF2-40B4-BE49-F238E27FC236}">
                <a16:creationId xmlns:a16="http://schemas.microsoft.com/office/drawing/2014/main" id="{04F02429-9E63-F7B8-60F4-E0AD9C8CC86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19336" y="2910066"/>
            <a:ext cx="5472608" cy="375929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PT" sz="3200" b="1" dirty="0">
                <a:solidFill>
                  <a:srgbClr val="7030A0"/>
                </a:solidFill>
                <a:latin typeface="ui-sans-serif"/>
              </a:rPr>
              <a:t>Os discípulos reunidos no Cenáculo :</a:t>
            </a:r>
            <a:r>
              <a:rPr lang="pt-PT" sz="2200" b="1" dirty="0">
                <a:solidFill>
                  <a:srgbClr val="7030A0"/>
                </a:solidFill>
                <a:latin typeface="ui-sans-serif"/>
              </a:rPr>
              <a:t> </a:t>
            </a:r>
            <a:r>
              <a:rPr lang="pt-PT" sz="22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2700" dirty="0">
                <a:solidFill>
                  <a:srgbClr val="7030A0"/>
                </a:solidFill>
                <a:latin typeface="ui-sans-serif"/>
              </a:rPr>
              <a:t>Ela foi levar a boa notícia aos companheiros de    Jesus, que estavam muito         tristes a chorar.” (Mar. 16: 10,11)</a:t>
            </a:r>
            <a:endParaRPr lang="pt-PT" sz="2700" dirty="0">
              <a:solidFill>
                <a:srgbClr val="7030A0"/>
              </a:solidFill>
            </a:endParaRPr>
          </a:p>
          <a:p>
            <a:pPr lvl="2">
              <a:buFont typeface="Wingdings"/>
              <a:buChar char="Ø"/>
              <a:defRPr/>
            </a:pPr>
            <a:r>
              <a:rPr lang="pt-PT" sz="2700" dirty="0">
                <a:solidFill>
                  <a:srgbClr val="7030A0"/>
                </a:solidFill>
                <a:latin typeface="ui-sans-serif"/>
              </a:rPr>
              <a:t>Maria leva as boas novas    da ressurreição de Jesus enquanto eles choravam     (v. 11).</a:t>
            </a:r>
            <a:endParaRPr lang="pt-PT" sz="2700" dirty="0">
              <a:solidFill>
                <a:srgbClr val="7030A0"/>
              </a:solidFill>
            </a:endParaRPr>
          </a:p>
        </p:txBody>
      </p:sp>
      <p:pic>
        <p:nvPicPr>
          <p:cNvPr id="1955335564" name="Grafik 20" descr="Ein Bild, das Clipart, Darstellung, Schablone, weiß enthält.&#10;&#10;KI-generierte Inhalte können fehlerhaft sein.">
            <a:extLst>
              <a:ext uri="{FF2B5EF4-FFF2-40B4-BE49-F238E27FC236}">
                <a16:creationId xmlns:a16="http://schemas.microsoft.com/office/drawing/2014/main" id="{53172ACC-842E-4CD6-9909-2821CAA6F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1118840" y="188640"/>
            <a:ext cx="866160" cy="562163"/>
          </a:xfrm>
          <a:prstGeom prst="rect">
            <a:avLst/>
          </a:prstGeom>
        </p:spPr>
      </p:pic>
      <p:pic>
        <p:nvPicPr>
          <p:cNvPr id="2" name="Picture 2" descr="Eu vi o Senhor!” – Maria Madalena vê o ressuscitado Jesus">
            <a:extLst>
              <a:ext uri="{FF2B5EF4-FFF2-40B4-BE49-F238E27FC236}">
                <a16:creationId xmlns:a16="http://schemas.microsoft.com/office/drawing/2014/main" id="{F79B7193-6C39-9298-60B6-E96585AC6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8" t="-1" r="20375" b="-1"/>
          <a:stretch>
            <a:fillRect/>
          </a:stretch>
        </p:blipFill>
        <p:spPr bwMode="auto">
          <a:xfrm>
            <a:off x="5085593" y="10"/>
            <a:ext cx="749112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3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965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965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96577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093801382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41633872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6345" b="26345"/>
          <a:stretch/>
        </p:blipFill>
        <p:spPr bwMode="auto">
          <a:xfrm>
            <a:off x="-744760" y="0"/>
            <a:ext cx="9669642" cy="6857990"/>
          </a:xfrm>
          <a:prstGeom prst="rect">
            <a:avLst/>
          </a:prstGeom>
        </p:spPr>
      </p:pic>
      <p:sp>
        <p:nvSpPr>
          <p:cNvPr id="1199513655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H="1">
            <a:off x="5125019" y="0"/>
            <a:ext cx="7066977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>
                  <a:alpha val="38000"/>
                </a:schemeClr>
              </a:gs>
              <a:gs pos="35000">
                <a:schemeClr val="bg1">
                  <a:alpha val="77000"/>
                </a:schemeClr>
              </a:gs>
              <a:gs pos="48000">
                <a:schemeClr val="bg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116189" name="Title 3"/>
          <p:cNvSpPr>
            <a:spLocks noGrp="1"/>
          </p:cNvSpPr>
          <p:nvPr>
            <p:ph type="title"/>
          </p:nvPr>
        </p:nvSpPr>
        <p:spPr bwMode="auto">
          <a:xfrm>
            <a:off x="7523265" y="344010"/>
            <a:ext cx="4292751" cy="187220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defRPr/>
            </a:pPr>
            <a:r>
              <a:rPr lang="pt-PT" sz="40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Jesus vê as vossas lágrimas</a:t>
            </a:r>
            <a:r>
              <a:rPr lang="en-US" sz="40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! Ele sente </a:t>
            </a:r>
            <a:r>
              <a:rPr lang="pt-PT" sz="4000" b="1" noProof="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convosco</a:t>
            </a:r>
            <a:r>
              <a:rPr lang="en-US" sz="40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.</a:t>
            </a:r>
            <a:endParaRPr dirty="0"/>
          </a:p>
        </p:txBody>
      </p:sp>
      <p:sp>
        <p:nvSpPr>
          <p:cNvPr id="468343801" name="Content Placeholder 1"/>
          <p:cNvSpPr>
            <a:spLocks noGrp="1"/>
          </p:cNvSpPr>
          <p:nvPr>
            <p:ph sz="half" idx="10"/>
          </p:nvPr>
        </p:nvSpPr>
        <p:spPr bwMode="auto">
          <a:xfrm>
            <a:off x="7510860" y="2528793"/>
            <a:ext cx="4469046" cy="405867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3200" dirty="0">
                <a:solidFill>
                  <a:srgbClr val="7030A0"/>
                </a:solidFill>
                <a:latin typeface="ui-sans-serif"/>
              </a:rPr>
              <a:t>Bem-aventurados os que choram, pois serão consolados</a:t>
            </a:r>
            <a:r>
              <a:rPr lang="en-US" sz="3200" dirty="0">
                <a:solidFill>
                  <a:srgbClr val="7030A0"/>
                </a:solidFill>
                <a:latin typeface="ui-sans-serif"/>
              </a:rPr>
              <a:t>.” (Mat. 5:4)</a:t>
            </a:r>
            <a:endParaRPr dirty="0"/>
          </a:p>
          <a:p>
            <a:pPr>
              <a:defRPr/>
            </a:pPr>
            <a:r>
              <a:rPr lang="en-US" sz="32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3200" dirty="0">
                <a:solidFill>
                  <a:srgbClr val="7030A0"/>
                </a:solidFill>
                <a:latin typeface="ui-sans-serif"/>
              </a:rPr>
              <a:t>Bem-aventurados sois vós que agora chorais, porque havereis de rir.</a:t>
            </a:r>
            <a:r>
              <a:rPr lang="en-US" sz="3200" dirty="0">
                <a:solidFill>
                  <a:srgbClr val="7030A0"/>
                </a:solidFill>
                <a:latin typeface="ui-sans-serif"/>
              </a:rPr>
              <a:t>” (Luc. 6:21)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34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34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34380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4990297" name="Content Placeholder 1"/>
          <p:cNvSpPr>
            <a:spLocks noGrp="1"/>
          </p:cNvSpPr>
          <p:nvPr>
            <p:ph sz="half" idx="10"/>
          </p:nvPr>
        </p:nvSpPr>
        <p:spPr bwMode="auto">
          <a:xfrm>
            <a:off x="322064" y="1413946"/>
            <a:ext cx="6264696" cy="476726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3600" dirty="0">
                <a:solidFill>
                  <a:srgbClr val="7030A0"/>
                </a:solidFill>
                <a:latin typeface="ui-sans-serif"/>
              </a:rPr>
              <a:t>Tu contas as minhas aflições; pões as minhas lágrimas no Teu odre; não estão elas registadas no Teu livro?</a:t>
            </a:r>
            <a:r>
              <a:rPr lang="en-US" sz="3600" dirty="0">
                <a:solidFill>
                  <a:srgbClr val="7030A0"/>
                </a:solidFill>
                <a:latin typeface="ui-sans-serif"/>
              </a:rPr>
              <a:t>” (Sal. 56:8)</a:t>
            </a:r>
            <a:endParaRPr dirty="0"/>
          </a:p>
          <a:p>
            <a:pPr>
              <a:defRPr/>
            </a:pPr>
            <a:r>
              <a:rPr lang="en-US" sz="3600" dirty="0">
                <a:solidFill>
                  <a:srgbClr val="7030A0"/>
                </a:solidFill>
                <a:latin typeface="ui-sans-serif"/>
              </a:rPr>
              <a:t>“…</a:t>
            </a:r>
            <a:r>
              <a:rPr lang="pt-PT" sz="3600" dirty="0">
                <a:solidFill>
                  <a:srgbClr val="7030A0"/>
                </a:solidFill>
                <a:latin typeface="ui-sans-serif"/>
              </a:rPr>
              <a:t>enumera as estrelas, chamando todas pelo nome</a:t>
            </a:r>
            <a:r>
              <a:rPr lang="en-US" sz="3600" dirty="0">
                <a:solidFill>
                  <a:srgbClr val="7030A0"/>
                </a:solidFill>
                <a:latin typeface="ui-sans-serif"/>
              </a:rPr>
              <a:t>.” (Sal. 147:4)</a:t>
            </a:r>
            <a:endParaRPr dirty="0"/>
          </a:p>
        </p:txBody>
      </p:sp>
      <p:pic>
        <p:nvPicPr>
          <p:cNvPr id="1643567312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 bwMode="auto">
          <a:xfrm>
            <a:off x="6600056" y="1412776"/>
            <a:ext cx="3573019" cy="4767263"/>
          </a:xfrm>
        </p:spPr>
      </p:pic>
      <p:sp>
        <p:nvSpPr>
          <p:cNvPr id="641628897" name="Title 3"/>
          <p:cNvSpPr>
            <a:spLocks noGrp="1"/>
          </p:cNvSpPr>
          <p:nvPr>
            <p:ph type="title"/>
          </p:nvPr>
        </p:nvSpPr>
        <p:spPr bwMode="auto">
          <a:xfrm>
            <a:off x="0" y="307468"/>
            <a:ext cx="10681608" cy="71655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Jesus</a:t>
            </a:r>
            <a:r>
              <a:rPr lang="pt-PT" sz="32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 transforma as vossas Lágrimas em Estrelas</a:t>
            </a:r>
            <a:endParaRPr sz="3200" dirty="0"/>
          </a:p>
        </p:txBody>
      </p:sp>
      <p:pic>
        <p:nvPicPr>
          <p:cNvPr id="996571452" name="Grafik 20" descr="Ein Bild, das Clipart, Darstellung, Schablone, weiß enthält.&#10;&#10;KI-generierte Inhalte können fehlerhaft sein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0918472" y="476672"/>
            <a:ext cx="866160" cy="56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990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990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499029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145931560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43519929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8828" b="20248"/>
          <a:stretch/>
        </p:blipFill>
        <p:spPr bwMode="auto"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723251437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>
                  <a:alpha val="38000"/>
                </a:schemeClr>
              </a:gs>
              <a:gs pos="35000">
                <a:schemeClr val="bg1">
                  <a:alpha val="77000"/>
                </a:schemeClr>
              </a:gs>
              <a:gs pos="48000">
                <a:schemeClr val="bg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2994536" name="Title 3"/>
          <p:cNvSpPr>
            <a:spLocks noGrp="1"/>
          </p:cNvSpPr>
          <p:nvPr>
            <p:ph type="title"/>
          </p:nvPr>
        </p:nvSpPr>
        <p:spPr bwMode="auto">
          <a:xfrm>
            <a:off x="335360" y="332656"/>
            <a:ext cx="4466770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defRPr/>
            </a:pPr>
            <a:r>
              <a:rPr lang="pt-PT" sz="40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Jesus transforma Lágrimas em Estrelas</a:t>
            </a:r>
            <a:endParaRPr dirty="0"/>
          </a:p>
        </p:txBody>
      </p:sp>
      <p:sp>
        <p:nvSpPr>
          <p:cNvPr id="1657382887" name="Content Placeholder 1"/>
          <p:cNvSpPr>
            <a:spLocks noGrp="1"/>
          </p:cNvSpPr>
          <p:nvPr>
            <p:ph sz="half" idx="10"/>
          </p:nvPr>
        </p:nvSpPr>
        <p:spPr bwMode="auto">
          <a:xfrm>
            <a:off x="335360" y="2420888"/>
            <a:ext cx="5628662" cy="374276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  <a:defRPr/>
            </a:pPr>
            <a:r>
              <a:rPr lang="pt-PT" sz="2000" dirty="0">
                <a:solidFill>
                  <a:srgbClr val="7030A0"/>
                </a:solidFill>
                <a:latin typeface="ui-sans-serif"/>
              </a:rPr>
              <a:t>Aquelas lágrimas que levam aos pés d’Ele ou colocam em oração nas Suas Mãos, Deus conta, transforma em estrelas e dá a cada uma um nome</a:t>
            </a:r>
            <a:r>
              <a:rPr lang="en-US" sz="2000" dirty="0">
                <a:solidFill>
                  <a:srgbClr val="7030A0"/>
                </a:solidFill>
                <a:latin typeface="ui-sans-serif"/>
              </a:rPr>
              <a:t>:</a:t>
            </a:r>
            <a:endParaRPr dirty="0"/>
          </a:p>
          <a:p>
            <a:pPr>
              <a:defRPr/>
            </a:pPr>
            <a:r>
              <a:rPr lang="pt-PT" sz="2000" dirty="0">
                <a:solidFill>
                  <a:srgbClr val="7030A0"/>
                </a:solidFill>
                <a:latin typeface="ui-sans-serif"/>
              </a:rPr>
              <a:t>A estrela da vossa saúde restaurada</a:t>
            </a:r>
            <a:r>
              <a:rPr lang="en-US" sz="2000" dirty="0">
                <a:solidFill>
                  <a:srgbClr val="7030A0"/>
                </a:solidFill>
                <a:latin typeface="ui-sans-serif"/>
              </a:rPr>
              <a:t>,</a:t>
            </a:r>
            <a:endParaRPr dirty="0"/>
          </a:p>
          <a:p>
            <a:pPr>
              <a:defRPr/>
            </a:pPr>
            <a:r>
              <a:rPr lang="pt-PT" sz="2000" dirty="0">
                <a:solidFill>
                  <a:srgbClr val="7030A0"/>
                </a:solidFill>
                <a:latin typeface="ui-sans-serif"/>
              </a:rPr>
              <a:t>A estrela dos vossos entes queridos curados</a:t>
            </a:r>
            <a:r>
              <a:rPr lang="en-US" sz="2000" dirty="0">
                <a:solidFill>
                  <a:srgbClr val="7030A0"/>
                </a:solidFill>
                <a:latin typeface="ui-sans-serif"/>
              </a:rPr>
              <a:t>;</a:t>
            </a:r>
            <a:endParaRPr dirty="0"/>
          </a:p>
          <a:p>
            <a:pPr>
              <a:defRPr/>
            </a:pPr>
            <a:r>
              <a:rPr lang="pt-PT" sz="2000" dirty="0">
                <a:solidFill>
                  <a:srgbClr val="7030A0"/>
                </a:solidFill>
                <a:latin typeface="ui-sans-serif"/>
              </a:rPr>
              <a:t>A estrela de um exame em que foram aprovados</a:t>
            </a:r>
            <a:r>
              <a:rPr lang="en-US" sz="2000" dirty="0">
                <a:solidFill>
                  <a:srgbClr val="7030A0"/>
                </a:solidFill>
                <a:latin typeface="ui-sans-serif"/>
              </a:rPr>
              <a:t>;</a:t>
            </a:r>
            <a:endParaRPr dirty="0"/>
          </a:p>
          <a:p>
            <a:pPr>
              <a:defRPr/>
            </a:pPr>
            <a:r>
              <a:rPr lang="pt-PT" sz="2000" dirty="0">
                <a:solidFill>
                  <a:srgbClr val="7030A0"/>
                </a:solidFill>
                <a:latin typeface="ui-sans-serif"/>
              </a:rPr>
              <a:t>A estrela de um emprego encontrado</a:t>
            </a:r>
            <a:r>
              <a:rPr lang="en-US" sz="2000" dirty="0">
                <a:solidFill>
                  <a:srgbClr val="7030A0"/>
                </a:solidFill>
                <a:latin typeface="ui-sans-serif"/>
              </a:rPr>
              <a:t>;</a:t>
            </a:r>
            <a:endParaRPr dirty="0"/>
          </a:p>
          <a:p>
            <a:pPr>
              <a:defRPr/>
            </a:pPr>
            <a:r>
              <a:rPr lang="pt-PT" sz="2000" dirty="0">
                <a:solidFill>
                  <a:srgbClr val="7030A0"/>
                </a:solidFill>
                <a:latin typeface="ui-sans-serif"/>
              </a:rPr>
              <a:t>A estrela de um medo superado </a:t>
            </a:r>
            <a:r>
              <a:rPr lang="en-US" sz="2000" dirty="0">
                <a:solidFill>
                  <a:srgbClr val="7030A0"/>
                </a:solidFill>
                <a:latin typeface="ui-sans-serif"/>
              </a:rPr>
              <a:t>;</a:t>
            </a:r>
            <a:endParaRPr dirty="0"/>
          </a:p>
          <a:p>
            <a:pPr>
              <a:defRPr/>
            </a:pPr>
            <a:r>
              <a:rPr lang="pt-PT" sz="2000" noProof="0" dirty="0">
                <a:solidFill>
                  <a:srgbClr val="7030A0"/>
                </a:solidFill>
                <a:latin typeface="ui-sans-serif"/>
              </a:rPr>
              <a:t>A estrela de um problema resolvido ;</a:t>
            </a:r>
            <a:endParaRPr lang="pt-PT" noProof="0" dirty="0"/>
          </a:p>
          <a:p>
            <a:pPr>
              <a:defRPr/>
            </a:pPr>
            <a:r>
              <a:rPr lang="en-US" sz="2000" dirty="0" err="1">
                <a:solidFill>
                  <a:srgbClr val="7030A0"/>
                </a:solidFill>
                <a:latin typeface="ui-sans-serif"/>
              </a:rPr>
              <a:t>Etc</a:t>
            </a:r>
            <a:r>
              <a:rPr lang="en-US" sz="2000" dirty="0">
                <a:solidFill>
                  <a:srgbClr val="7030A0"/>
                </a:solidFill>
                <a:latin typeface="ui-sans-serif"/>
              </a:rPr>
              <a:t>…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382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382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3828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3828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3828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3828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3828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3828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738288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0222821" name="Title 1"/>
          <p:cNvSpPr>
            <a:spLocks noGrp="1"/>
          </p:cNvSpPr>
          <p:nvPr>
            <p:ph type="title"/>
          </p:nvPr>
        </p:nvSpPr>
        <p:spPr bwMode="auto">
          <a:xfrm>
            <a:off x="5807968" y="1259557"/>
            <a:ext cx="3611819" cy="473923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pt-PT" sz="400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Quando foi a última vez que chorou? </a:t>
            </a:r>
            <a:endParaRPr dirty="0"/>
          </a:p>
        </p:txBody>
      </p:sp>
      <p:pic>
        <p:nvPicPr>
          <p:cNvPr id="1626210325" name="Content Placeholder 3"/>
          <p:cNvPicPr>
            <a:picLocks noChangeAspect="1"/>
          </p:cNvPicPr>
          <p:nvPr/>
        </p:nvPicPr>
        <p:blipFill rotWithShape="1">
          <a:blip r:embed="rId3"/>
          <a:srcRect t="5631" r="5423" b="5631"/>
          <a:stretch/>
        </p:blipFill>
        <p:spPr bwMode="auto">
          <a:xfrm>
            <a:off x="0" y="9951"/>
            <a:ext cx="4871865" cy="6857990"/>
          </a:xfrm>
          <a:prstGeom prst="rect">
            <a:avLst/>
          </a:prstGeom>
        </p:spPr>
      </p:pic>
      <p:cxnSp>
        <p:nvCxnSpPr>
          <p:cNvPr id="1283083551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 bwMode="auto"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8654437" name="Grafik 20" descr="Ein Bild, das Clipart, Darstellung, Schablone, weiß enthält.&#10;&#10;KI-generierte Inhalte können fehlerhaft sein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0918472" y="476672"/>
            <a:ext cx="866160" cy="5621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545864268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00127400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6164" b="2758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65964201" name="Graphic 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rot="10800000" flipV="1">
            <a:off x="2655438" y="838201"/>
            <a:ext cx="7098161" cy="4549051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 extrusionOk="0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134415961" name="Title 3"/>
          <p:cNvSpPr>
            <a:spLocks noGrp="1"/>
          </p:cNvSpPr>
          <p:nvPr>
            <p:ph type="title"/>
          </p:nvPr>
        </p:nvSpPr>
        <p:spPr bwMode="auto">
          <a:xfrm>
            <a:off x="3325473" y="1924619"/>
            <a:ext cx="5541054" cy="16553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defRPr/>
            </a:pPr>
            <a:r>
              <a:rPr lang="pt-PT" sz="40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Jesus Transforma Lágrimas em Estrelas</a:t>
            </a:r>
            <a:endParaRPr dirty="0"/>
          </a:p>
        </p:txBody>
      </p:sp>
      <p:sp>
        <p:nvSpPr>
          <p:cNvPr id="1708916878" name="Content Placeholder 1"/>
          <p:cNvSpPr>
            <a:spLocks noGrp="1"/>
          </p:cNvSpPr>
          <p:nvPr>
            <p:ph sz="half" idx="10"/>
          </p:nvPr>
        </p:nvSpPr>
        <p:spPr bwMode="auto">
          <a:xfrm>
            <a:off x="3988937" y="3648651"/>
            <a:ext cx="4431162" cy="1337967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ctr">
              <a:buNone/>
              <a:defRPr/>
            </a:pPr>
            <a:r>
              <a:rPr lang="pt-PT" sz="2000" dirty="0">
                <a:solidFill>
                  <a:srgbClr val="7030A0"/>
                </a:solidFill>
                <a:latin typeface="ui-sans-serif"/>
              </a:rPr>
              <a:t>TODAS AS LÁGRIMAS LEVADAS A DEUS TRANSFORMAM-SE EM ESTRELAS QUE RECEBEM O NOME DAS VOSSAS PRÓPRIAS EXPERIÊNCIAS COM ELE!</a:t>
            </a:r>
            <a:r>
              <a:rPr lang="en-US" sz="2000" dirty="0">
                <a:solidFill>
                  <a:srgbClr val="7030A0"/>
                </a:solidFill>
                <a:latin typeface="ui-sans-serif"/>
              </a:rPr>
              <a:t>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916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891687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5519187" name="Inhaltsplatzhalter 2"/>
          <p:cNvSpPr>
            <a:spLocks noGrp="1"/>
          </p:cNvSpPr>
          <p:nvPr>
            <p:ph idx="1"/>
          </p:nvPr>
        </p:nvSpPr>
        <p:spPr bwMode="auto">
          <a:xfrm>
            <a:off x="623391" y="692696"/>
            <a:ext cx="9111413" cy="57177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pt-PT" sz="3200" dirty="0">
                <a:solidFill>
                  <a:srgbClr val="7030A0"/>
                </a:solidFill>
                <a:latin typeface="ui-sans-serif"/>
              </a:rPr>
              <a:t>“Alegrai-vos sempre no Senhor; e digo outra vez: Alegrai-vos!” (Fil. 4:4)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en-US" sz="3200" dirty="0" err="1">
                <a:solidFill>
                  <a:srgbClr val="7030A0"/>
                </a:solidFill>
                <a:latin typeface="ui-sans-serif"/>
              </a:rPr>
              <a:t>Alegrai-vos</a:t>
            </a:r>
            <a:r>
              <a:rPr lang="en-US" sz="3200" dirty="0">
                <a:solidFill>
                  <a:srgbClr val="7030A0"/>
                </a:solidFill>
                <a:latin typeface="ui-sans-serif"/>
              </a:rPr>
              <a:t> sempre.” (1 Tess. 5:16)</a:t>
            </a:r>
          </a:p>
          <a:p>
            <a:pPr>
              <a:lnSpc>
                <a:spcPct val="150000"/>
              </a:lnSpc>
              <a:defRPr/>
            </a:pPr>
            <a:r>
              <a:rPr lang="pt-PT" sz="3200" dirty="0">
                <a:solidFill>
                  <a:srgbClr val="7030A0"/>
                </a:solidFill>
                <a:latin typeface="ui-sans-serif"/>
              </a:rPr>
              <a:t>«Regozijai-vos no Senhor, vós justos, pois aos que são retos fica bem </a:t>
            </a:r>
            <a:r>
              <a:rPr lang="pt-PT" sz="3200" dirty="0" err="1">
                <a:solidFill>
                  <a:srgbClr val="7030A0"/>
                </a:solidFill>
                <a:latin typeface="ui-sans-serif"/>
              </a:rPr>
              <a:t>louvá-l’O</a:t>
            </a:r>
            <a:r>
              <a:rPr lang="pt-PT" sz="3200" dirty="0">
                <a:solidFill>
                  <a:srgbClr val="7030A0"/>
                </a:solidFill>
                <a:latin typeface="ui-sans-serif"/>
              </a:rPr>
              <a:t>.» (Sal 33:1)</a:t>
            </a:r>
          </a:p>
          <a:p>
            <a:pPr marL="0" indent="0">
              <a:lnSpc>
                <a:spcPct val="150000"/>
              </a:lnSpc>
              <a:buNone/>
              <a:defRPr/>
            </a:pPr>
            <a:endParaRPr dirty="0"/>
          </a:p>
          <a:p>
            <a:pPr>
              <a:lnSpc>
                <a:spcPct val="150000"/>
              </a:lnSpc>
              <a:defRPr/>
            </a:pPr>
            <a:r>
              <a:rPr lang="pt-PT" sz="3200" dirty="0">
                <a:solidFill>
                  <a:srgbClr val="7030A0"/>
                </a:solidFill>
                <a:latin typeface="ui-sans-serif"/>
              </a:rPr>
              <a:t>O povo de Deus também chora? </a:t>
            </a:r>
            <a:endParaRPr dirty="0"/>
          </a:p>
        </p:txBody>
      </p:sp>
      <p:pic>
        <p:nvPicPr>
          <p:cNvPr id="1494549235" name="Grafik 20" descr="Ein Bild, das Clipart, Darstellung, Schablone, weiß enthält.&#10;&#10;KI-generierte Inhalte können fehlerhaft sein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0918472" y="476672"/>
            <a:ext cx="866160" cy="56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51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51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51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551918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548403193" name="Rectangle 206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18491121" name="Titel 3"/>
          <p:cNvSpPr>
            <a:spLocks noGrp="1"/>
          </p:cNvSpPr>
          <p:nvPr>
            <p:ph type="title"/>
          </p:nvPr>
        </p:nvSpPr>
        <p:spPr bwMode="auto">
          <a:xfrm>
            <a:off x="255007" y="268252"/>
            <a:ext cx="10953561" cy="9966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pt-PT" sz="28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Todos os homens de Deus, todos os heróis da fé choraram! </a:t>
            </a:r>
            <a:endParaRPr lang="en-US" sz="2800" dirty="0">
              <a:solidFill>
                <a:srgbClr val="7030A0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507819131" name="Inhaltsplatzhalter 2"/>
          <p:cNvSpPr>
            <a:spLocks noGrp="1"/>
          </p:cNvSpPr>
          <p:nvPr>
            <p:ph sz="half" idx="10"/>
          </p:nvPr>
        </p:nvSpPr>
        <p:spPr bwMode="auto">
          <a:xfrm>
            <a:off x="230183" y="1377867"/>
            <a:ext cx="5987041" cy="509892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7030A0"/>
                </a:solidFill>
                <a:latin typeface="ui-sans-serif"/>
              </a:rPr>
              <a:t>Jacó: </a:t>
            </a:r>
            <a:r>
              <a:rPr lang="pt-PT" sz="3000" dirty="0">
                <a:solidFill>
                  <a:srgbClr val="7030A0"/>
                </a:solidFill>
                <a:latin typeface="ui-sans-serif"/>
              </a:rPr>
              <a:t>“Na verdade, com lágrimas descerei ao meu filho até ao túmulo.”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(Gen. 37:35)</a:t>
            </a:r>
            <a:endParaRPr dirty="0"/>
          </a:p>
          <a:p>
            <a:pPr>
              <a:defRPr/>
            </a:pPr>
            <a:r>
              <a:rPr lang="en-US" sz="3000" b="1" dirty="0">
                <a:solidFill>
                  <a:srgbClr val="7030A0"/>
                </a:solidFill>
                <a:latin typeface="ui-sans-serif"/>
              </a:rPr>
              <a:t>José: </a:t>
            </a:r>
            <a:r>
              <a:rPr lang="pt-PT" sz="3000" dirty="0">
                <a:solidFill>
                  <a:srgbClr val="7030A0"/>
                </a:solidFill>
                <a:latin typeface="ui-sans-serif"/>
              </a:rPr>
              <a:t>“E levantou a voz em choro, de maneira que os egípcios o ouviram, bem como a casa do faraó.” 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(</a:t>
            </a:r>
            <a:r>
              <a:rPr lang="en-US" sz="3000" dirty="0" err="1">
                <a:solidFill>
                  <a:srgbClr val="7030A0"/>
                </a:solidFill>
                <a:latin typeface="ui-sans-serif"/>
              </a:rPr>
              <a:t>Gén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. 45:2)</a:t>
            </a:r>
            <a:endParaRPr dirty="0"/>
          </a:p>
          <a:p>
            <a:pPr>
              <a:defRPr/>
            </a:pPr>
            <a:r>
              <a:rPr lang="en-US" sz="3000" b="1" dirty="0">
                <a:solidFill>
                  <a:srgbClr val="7030A0"/>
                </a:solidFill>
                <a:latin typeface="ui-sans-serif"/>
              </a:rPr>
              <a:t>Ana: 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3000" noProof="0" dirty="0">
                <a:solidFill>
                  <a:srgbClr val="7030A0"/>
                </a:solidFill>
                <a:latin typeface="ui-sans-serif"/>
              </a:rPr>
              <a:t>Com a alma amargurada, Ana orou ao Senhor, chorou muito...”   (I</a:t>
            </a:r>
            <a:r>
              <a:rPr lang="pt-PT" sz="3000" dirty="0">
                <a:solidFill>
                  <a:srgbClr val="7030A0"/>
                </a:solidFill>
                <a:latin typeface="ui-sans-serif"/>
              </a:rPr>
              <a:t> </a:t>
            </a:r>
            <a:r>
              <a:rPr lang="pt-PT" sz="3000" noProof="0" dirty="0">
                <a:solidFill>
                  <a:srgbClr val="7030A0"/>
                </a:solidFill>
                <a:latin typeface="ui-sans-serif"/>
              </a:rPr>
              <a:t>Sam. 1:10)</a:t>
            </a:r>
            <a:endParaRPr dirty="0"/>
          </a:p>
        </p:txBody>
      </p:sp>
      <p:pic>
        <p:nvPicPr>
          <p:cNvPr id="77645221" name="Content Placeholder 6" descr="A person crying with her eyes closed&#10;&#10;AI-generated content may be incorrect.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6250" r="-1" b="-1"/>
          <a:stretch/>
        </p:blipFill>
        <p:spPr bwMode="auto">
          <a:xfrm>
            <a:off x="6730085" y="1063488"/>
            <a:ext cx="4822358" cy="4822358"/>
          </a:xfrm>
          <a:custGeom>
            <a:avLst/>
            <a:gdLst/>
            <a:ahLst/>
            <a:cxnLst/>
            <a:rect l="l" t="t" r="r" b="b"/>
            <a:pathLst>
              <a:path w="2663168" h="2663168" extrusionOk="0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50535890" name="!!Arc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rot="21189196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41135027" name="!!Oval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588986566" name="Grafik 4" descr="Ein Bild, das Clipart, Darstellung, Schablone, weiß enthält.&#10;&#10;KI-generierte Inhalte können fehlerhaft sein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1095657" y="6021288"/>
            <a:ext cx="866160" cy="56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819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819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819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8191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39104074" name="Rectangle 206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583383626" name="Titel 3"/>
          <p:cNvSpPr>
            <a:spLocks noGrp="1"/>
          </p:cNvSpPr>
          <p:nvPr>
            <p:ph type="title"/>
          </p:nvPr>
        </p:nvSpPr>
        <p:spPr bwMode="auto">
          <a:xfrm>
            <a:off x="242465" y="263340"/>
            <a:ext cx="11902207" cy="9966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pt-PT" sz="30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Todos os homens de Deus, todos os heróis da fé choraram! </a:t>
            </a:r>
            <a:endParaRPr lang="en-US" sz="3000" dirty="0">
              <a:solidFill>
                <a:srgbClr val="7030A0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1820563719" name="Inhaltsplatzhalter 2"/>
          <p:cNvSpPr>
            <a:spLocks noGrp="1"/>
          </p:cNvSpPr>
          <p:nvPr>
            <p:ph sz="half" idx="10"/>
          </p:nvPr>
        </p:nvSpPr>
        <p:spPr bwMode="auto">
          <a:xfrm>
            <a:off x="271842" y="1377867"/>
            <a:ext cx="6413913" cy="483558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7030A0"/>
                </a:solidFill>
                <a:latin typeface="ui-sans-serif"/>
              </a:rPr>
              <a:t>David: 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3000" dirty="0">
                <a:solidFill>
                  <a:srgbClr val="7030A0"/>
                </a:solidFill>
                <a:latin typeface="ui-sans-serif"/>
              </a:rPr>
              <a:t>Então Davi e a tropa que o seguia choraram bem alto, até ficarem sem forças para chorar.” 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(I Sam. 30:4)</a:t>
            </a:r>
          </a:p>
          <a:p>
            <a:pPr>
              <a:defRPr/>
            </a:pPr>
            <a:endParaRPr dirty="0"/>
          </a:p>
          <a:p>
            <a:pPr>
              <a:defRPr/>
            </a:pPr>
            <a:r>
              <a:rPr lang="en-US" sz="3000" b="1" dirty="0" err="1">
                <a:solidFill>
                  <a:srgbClr val="7030A0"/>
                </a:solidFill>
                <a:latin typeface="ui-sans-serif"/>
              </a:rPr>
              <a:t>Jó</a:t>
            </a:r>
            <a:r>
              <a:rPr lang="en-US" sz="3000" b="1" dirty="0">
                <a:solidFill>
                  <a:srgbClr val="7030A0"/>
                </a:solidFill>
                <a:latin typeface="ui-sans-serif"/>
              </a:rPr>
              <a:t>: 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3000" dirty="0">
                <a:solidFill>
                  <a:srgbClr val="7030A0"/>
                </a:solidFill>
                <a:latin typeface="ui-sans-serif"/>
              </a:rPr>
              <a:t>…extravasarei a minha queixa, falarei na minha amargura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.” (</a:t>
            </a:r>
            <a:r>
              <a:rPr lang="en-US" sz="3000" dirty="0" err="1">
                <a:solidFill>
                  <a:srgbClr val="7030A0"/>
                </a:solidFill>
                <a:latin typeface="ui-sans-serif"/>
              </a:rPr>
              <a:t>Jó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 10:1)</a:t>
            </a:r>
          </a:p>
          <a:p>
            <a:pPr>
              <a:defRPr/>
            </a:pPr>
            <a:endParaRPr dirty="0"/>
          </a:p>
          <a:p>
            <a:pPr>
              <a:defRPr/>
            </a:pPr>
            <a:r>
              <a:rPr lang="en-US" sz="3000" b="1" dirty="0">
                <a:solidFill>
                  <a:srgbClr val="7030A0"/>
                </a:solidFill>
                <a:latin typeface="ui-sans-serif"/>
              </a:rPr>
              <a:t>Jesus: 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“Jesus </a:t>
            </a:r>
            <a:r>
              <a:rPr lang="en-US" sz="3000" dirty="0" err="1">
                <a:solidFill>
                  <a:srgbClr val="7030A0"/>
                </a:solidFill>
                <a:latin typeface="ui-sans-serif"/>
              </a:rPr>
              <a:t>chorou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.” (João 11:35)</a:t>
            </a:r>
            <a:endParaRPr dirty="0"/>
          </a:p>
        </p:txBody>
      </p:sp>
      <p:pic>
        <p:nvPicPr>
          <p:cNvPr id="1389080289" name="Content Placeholder 6" descr="A person crying with her eyes closed&#10;&#10;AI-generated content may be incorrect.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6250" r="-1" b="-1"/>
          <a:stretch/>
        </p:blipFill>
        <p:spPr bwMode="auto">
          <a:xfrm>
            <a:off x="6721918" y="1081058"/>
            <a:ext cx="4822358" cy="4822358"/>
          </a:xfrm>
          <a:custGeom>
            <a:avLst/>
            <a:gdLst/>
            <a:ahLst/>
            <a:cxnLst/>
            <a:rect l="l" t="t" r="r" b="b"/>
            <a:pathLst>
              <a:path w="2663168" h="2663168" extrusionOk="0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833002175" name="!!Arc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rot="21189196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0589999" name="!!Oval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srgbClr val="FFFFFF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061634561" name="Grafik 4" descr="Ein Bild, das Clipart, Darstellung, Schablone, weiß enthält.&#10;&#10;KI-generierte Inhalte können fehlerhaft sein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1095657" y="6021288"/>
            <a:ext cx="866160" cy="56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563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563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5637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05637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477485012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59412155" name="Titel 1"/>
          <p:cNvSpPr>
            <a:spLocks noGrp="1"/>
          </p:cNvSpPr>
          <p:nvPr>
            <p:ph type="title"/>
          </p:nvPr>
        </p:nvSpPr>
        <p:spPr bwMode="auto">
          <a:xfrm>
            <a:off x="6593458" y="799983"/>
            <a:ext cx="5111531" cy="125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r>
              <a:rPr lang="pt-PT" sz="43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O que devo fazer com as minhas lágrimas</a:t>
            </a:r>
            <a:r>
              <a:rPr lang="en-US" sz="43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?</a:t>
            </a:r>
            <a:endParaRPr lang="en-US" sz="4300" dirty="0">
              <a:solidFill>
                <a:srgbClr val="7030A0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1912396178" name="Oval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22965" y="554152"/>
            <a:ext cx="5742189" cy="574218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22222" name="!!plus graphic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 extrusionOk="0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203959236" name="!!circle graphic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 extrusionOk="0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782176869" name="Inhaltsplatzhalter 2"/>
          <p:cNvSpPr>
            <a:spLocks noGrp="1"/>
          </p:cNvSpPr>
          <p:nvPr>
            <p:ph idx="1"/>
          </p:nvPr>
        </p:nvSpPr>
        <p:spPr bwMode="auto">
          <a:xfrm>
            <a:off x="6657714" y="2852936"/>
            <a:ext cx="4622859" cy="305175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3600" dirty="0">
                <a:solidFill>
                  <a:srgbClr val="7030A0">
                    <a:alpha val="80000"/>
                  </a:srgbClr>
                </a:solidFill>
                <a:latin typeface="ui-sans-serif"/>
              </a:rPr>
              <a:t>Lucas 7:36-38, 44. </a:t>
            </a:r>
            <a:endParaRPr dirty="0"/>
          </a:p>
          <a:p>
            <a:pPr>
              <a:defRPr/>
            </a:pPr>
            <a:r>
              <a:rPr lang="en-US" sz="3600" dirty="0">
                <a:solidFill>
                  <a:srgbClr val="7030A0">
                    <a:alpha val="80000"/>
                  </a:srgbClr>
                </a:solidFill>
                <a:latin typeface="ui-sans-serif"/>
              </a:rPr>
              <a:t>Maria </a:t>
            </a:r>
            <a:r>
              <a:rPr lang="pt-PT" sz="3600" dirty="0">
                <a:solidFill>
                  <a:srgbClr val="7030A0">
                    <a:alpha val="80000"/>
                  </a:srgbClr>
                </a:solidFill>
                <a:latin typeface="ui-sans-serif"/>
              </a:rPr>
              <a:t>levou as suas lágrimas a Jesus</a:t>
            </a:r>
            <a:r>
              <a:rPr lang="en-US" sz="3600" dirty="0">
                <a:solidFill>
                  <a:srgbClr val="7030A0">
                    <a:alpha val="80000"/>
                  </a:srgbClr>
                </a:solidFill>
                <a:latin typeface="ui-sans-serif"/>
              </a:rPr>
              <a:t>. </a:t>
            </a:r>
            <a:endParaRPr lang="en-US" sz="3600" b="1" i="1" dirty="0">
              <a:solidFill>
                <a:srgbClr val="7030A0">
                  <a:alpha val="80000"/>
                </a:srgbClr>
              </a:solidFill>
              <a:latin typeface="ui-sans-serif"/>
            </a:endParaRPr>
          </a:p>
        </p:txBody>
      </p:sp>
      <p:sp>
        <p:nvSpPr>
          <p:cNvPr id="142276875" name="!!dot graphic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 extrusionOk="0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/>
          </a:p>
        </p:txBody>
      </p:sp>
      <p:cxnSp>
        <p:nvCxnSpPr>
          <p:cNvPr id="1619885509" name="!!Straight Connector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 bwMode="auto">
          <a:xfrm>
            <a:off x="11586162" y="3619271"/>
            <a:ext cx="0" cy="3238728"/>
          </a:xfrm>
          <a:prstGeom prst="line">
            <a:avLst/>
          </a:prstGeom>
          <a:ln w="25400" cap="sq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6448530" name="Grafik 5" descr="Ein Bild, das Person, Menschliches Gesicht, Kleidung, Vase enthält.&#10;&#10;KI-generierte Inhalte können fehlerhaft sein."/>
          <p:cNvPicPr>
            <a:picLocks noChangeAspect="1"/>
          </p:cNvPicPr>
          <p:nvPr/>
        </p:nvPicPr>
        <p:blipFill rotWithShape="1">
          <a:blip r:embed="rId3"/>
          <a:srcRect l="-675" t="17394" r="674" b="17394"/>
          <a:stretch/>
        </p:blipFill>
        <p:spPr bwMode="auto">
          <a:xfrm>
            <a:off x="576273" y="703679"/>
            <a:ext cx="5475604" cy="5356206"/>
          </a:xfrm>
          <a:prstGeom prst="ellipse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09441097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0387744" name="Titel 1"/>
          <p:cNvSpPr>
            <a:spLocks noGrp="1"/>
          </p:cNvSpPr>
          <p:nvPr>
            <p:ph type="title"/>
          </p:nvPr>
        </p:nvSpPr>
        <p:spPr bwMode="auto">
          <a:xfrm>
            <a:off x="635000" y="640822"/>
            <a:ext cx="3418659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pt-PT" sz="54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Jesus não despreza as lágrimas</a:t>
            </a:r>
            <a:endParaRPr dirty="0"/>
          </a:p>
        </p:txBody>
      </p:sp>
      <p:sp>
        <p:nvSpPr>
          <p:cNvPr id="360160534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rot="5400000">
            <a:off x="1627450" y="3462719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331163309" name="Inhaltsplatzhalt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045714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16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3116330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85189026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462285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001" r="300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89944788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>
                  <a:alpha val="38000"/>
                </a:schemeClr>
              </a:gs>
              <a:gs pos="35000">
                <a:schemeClr val="bg1">
                  <a:alpha val="77000"/>
                </a:schemeClr>
              </a:gs>
              <a:gs pos="48000">
                <a:schemeClr val="bg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3286781" name="Titel 3"/>
          <p:cNvSpPr>
            <a:spLocks noGrp="1"/>
          </p:cNvSpPr>
          <p:nvPr>
            <p:ph type="title"/>
          </p:nvPr>
        </p:nvSpPr>
        <p:spPr bwMode="auto">
          <a:xfrm>
            <a:off x="251116" y="426914"/>
            <a:ext cx="6132915" cy="13880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pt-PT" sz="4000" b="1" noProof="0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As lágrimas são consoladas e respondidas</a:t>
            </a:r>
            <a:endParaRPr lang="pt-PT" noProof="0" dirty="0"/>
          </a:p>
        </p:txBody>
      </p:sp>
      <p:sp>
        <p:nvSpPr>
          <p:cNvPr id="1239590308" name="Inhaltsplatzhalter 1"/>
          <p:cNvSpPr>
            <a:spLocks noGrp="1"/>
          </p:cNvSpPr>
          <p:nvPr>
            <p:ph sz="half" idx="10"/>
          </p:nvPr>
        </p:nvSpPr>
        <p:spPr bwMode="auto">
          <a:xfrm>
            <a:off x="251116" y="1970550"/>
            <a:ext cx="4836771" cy="473971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en-US" sz="30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3000" dirty="0">
                <a:solidFill>
                  <a:srgbClr val="7030A0"/>
                </a:solidFill>
                <a:latin typeface="ui-sans-serif"/>
              </a:rPr>
              <a:t>Bem-aventurados os que choram, pois serão consolados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.” (Mat. 5:4)</a:t>
            </a:r>
            <a:endParaRPr dirty="0"/>
          </a:p>
          <a:p>
            <a:pPr>
              <a:defRPr/>
            </a:pPr>
            <a:r>
              <a:rPr lang="pt-PT" sz="3000" noProof="0" dirty="0">
                <a:solidFill>
                  <a:srgbClr val="7030A0"/>
                </a:solidFill>
                <a:latin typeface="ui-sans-serif"/>
              </a:rPr>
              <a:t>Maria foi a primeira a quem Jesus se revelou depois da sua ressurreição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: “</a:t>
            </a:r>
            <a:r>
              <a:rPr lang="pt-PT" sz="3000" noProof="0" dirty="0">
                <a:solidFill>
                  <a:srgbClr val="7030A0"/>
                </a:solidFill>
                <a:latin typeface="ui-sans-serif"/>
              </a:rPr>
              <a:t>Jesus lhe perguntou,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 "</a:t>
            </a:r>
            <a:r>
              <a:rPr lang="pt-PT" sz="3000" dirty="0">
                <a:solidFill>
                  <a:srgbClr val="7030A0"/>
                </a:solidFill>
                <a:latin typeface="ui-sans-serif"/>
              </a:rPr>
              <a:t>Mulher, por que choras? A quem procuras? </a:t>
            </a:r>
            <a:r>
              <a:rPr lang="en-US" sz="3000" dirty="0">
                <a:solidFill>
                  <a:srgbClr val="7030A0"/>
                </a:solidFill>
                <a:latin typeface="ui-sans-serif"/>
              </a:rPr>
              <a:t>(João 20:15, 16)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90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90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5903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8120222" name="Title 1"/>
          <p:cNvSpPr>
            <a:spLocks noGrp="1"/>
          </p:cNvSpPr>
          <p:nvPr>
            <p:ph type="title"/>
          </p:nvPr>
        </p:nvSpPr>
        <p:spPr bwMode="auto">
          <a:xfrm>
            <a:off x="477312" y="188641"/>
            <a:ext cx="10947280" cy="122413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PT" sz="3600" b="1" dirty="0">
                <a:solidFill>
                  <a:srgbClr val="7030A0"/>
                </a:solidFill>
                <a:latin typeface="Noto Sans"/>
                <a:ea typeface="Noto Sans"/>
                <a:cs typeface="Noto Sans"/>
              </a:rPr>
              <a:t>As lágrimas são consoladas e respondidas</a:t>
            </a:r>
            <a:endParaRPr sz="3600" dirty="0"/>
          </a:p>
        </p:txBody>
      </p:sp>
      <p:sp>
        <p:nvSpPr>
          <p:cNvPr id="154550231" name="Content Placeholder 2"/>
          <p:cNvSpPr>
            <a:spLocks noGrp="1"/>
          </p:cNvSpPr>
          <p:nvPr>
            <p:ph idx="1"/>
          </p:nvPr>
        </p:nvSpPr>
        <p:spPr bwMode="auto">
          <a:xfrm>
            <a:off x="333296" y="1412776"/>
            <a:ext cx="9867160" cy="508009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ui-sans-serif"/>
              </a:rPr>
              <a:t>Ezequias: </a:t>
            </a:r>
            <a:r>
              <a:rPr lang="en-US" sz="24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2400" dirty="0">
                <a:solidFill>
                  <a:srgbClr val="7030A0"/>
                </a:solidFill>
                <a:latin typeface="ui-sans-serif"/>
              </a:rPr>
              <a:t>Senhor, eu Te suplico, lembra-Te…E Ezequias chorou muito.</a:t>
            </a:r>
            <a:r>
              <a:rPr lang="en-US" sz="2400" dirty="0">
                <a:solidFill>
                  <a:srgbClr val="7030A0"/>
                </a:solidFill>
                <a:latin typeface="ui-sans-serif"/>
              </a:rPr>
              <a:t>”      (II Reis 20:3)</a:t>
            </a:r>
            <a:endParaRPr dirty="0"/>
          </a:p>
          <a:p>
            <a:pPr lvl="2">
              <a:lnSpc>
                <a:spcPct val="150000"/>
              </a:lnSpc>
              <a:buFont typeface="Wingdings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2400" noProof="0" dirty="0">
                <a:solidFill>
                  <a:srgbClr val="7030A0"/>
                </a:solidFill>
                <a:latin typeface="ui-sans-serif"/>
              </a:rPr>
              <a:t>Assim diz o Senhor, Deus de teu pai Davi: (…) ouvi a tua oração e vi as tuas lágrimas</a:t>
            </a:r>
            <a:r>
              <a:rPr lang="en-US" sz="2400" dirty="0">
                <a:solidFill>
                  <a:srgbClr val="7030A0"/>
                </a:solidFill>
                <a:latin typeface="ui-sans-serif"/>
              </a:rPr>
              <a:t>.” (verso 5)</a:t>
            </a:r>
            <a:endParaRPr dirty="0"/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ui-sans-serif"/>
              </a:rPr>
              <a:t>Davi: </a:t>
            </a:r>
            <a:r>
              <a:rPr lang="en-US" sz="24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2400" dirty="0">
                <a:solidFill>
                  <a:srgbClr val="7030A0"/>
                </a:solidFill>
                <a:latin typeface="ui-sans-serif"/>
              </a:rPr>
              <a:t>Estou cansado do meu gemido; todas as noites faço nadar em lágrimas a minha cama, inundo com elas o meu leito</a:t>
            </a:r>
            <a:r>
              <a:rPr lang="en-US" sz="2400" dirty="0">
                <a:solidFill>
                  <a:srgbClr val="7030A0"/>
                </a:solidFill>
                <a:latin typeface="ui-sans-serif"/>
              </a:rPr>
              <a:t>.” (Sal. 6:6)</a:t>
            </a:r>
            <a:endParaRPr dirty="0"/>
          </a:p>
          <a:p>
            <a:pPr lvl="2">
              <a:lnSpc>
                <a:spcPct val="150000"/>
              </a:lnSpc>
              <a:buFont typeface="Wingdings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ui-sans-serif"/>
              </a:rPr>
              <a:t>“</a:t>
            </a:r>
            <a:r>
              <a:rPr lang="pt-PT" sz="2400" dirty="0">
                <a:solidFill>
                  <a:srgbClr val="7030A0"/>
                </a:solidFill>
                <a:latin typeface="ui-sans-serif"/>
              </a:rPr>
              <a:t>Apartai-vos de mim, todos vós que praticais a maldade, porque o meu Senhor já ouviu a voz do meu pranto</a:t>
            </a:r>
            <a:r>
              <a:rPr lang="en-US" sz="2400" dirty="0">
                <a:solidFill>
                  <a:srgbClr val="7030A0"/>
                </a:solidFill>
                <a:latin typeface="ui-sans-serif"/>
              </a:rPr>
              <a:t>.” (verso 8)</a:t>
            </a:r>
            <a:endParaRPr dirty="0"/>
          </a:p>
        </p:txBody>
      </p:sp>
      <p:pic>
        <p:nvPicPr>
          <p:cNvPr id="615195452" name="Grafik 20" descr="Ein Bild, das Clipart, Darstellung, Schablone, weiß enthält.&#10;&#10;KI-generierte Inhalte können fehlerhaft sein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0918472" y="476672"/>
            <a:ext cx="866160" cy="5621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DA">
  <a:themeElements>
    <a:clrScheme name="STA">
      <a:dk1>
        <a:srgbClr val="FFFFFF"/>
      </a:dk1>
      <a:lt1>
        <a:srgbClr val="000000"/>
      </a:lt1>
      <a:dk2>
        <a:srgbClr val="4B207F"/>
      </a:dk2>
      <a:lt2>
        <a:srgbClr val="7F2649"/>
      </a:lt2>
      <a:accent1>
        <a:srgbClr val="E36520"/>
      </a:accent1>
      <a:accent2>
        <a:srgbClr val="448220"/>
      </a:accent2>
      <a:accent3>
        <a:srgbClr val="3E8391"/>
      </a:accent3>
      <a:accent4>
        <a:srgbClr val="003E67"/>
      </a:accent4>
      <a:accent5>
        <a:srgbClr val="4D7549"/>
      </a:accent5>
      <a:accent6>
        <a:srgbClr val="FFA92C"/>
      </a:accent6>
      <a:hlink>
        <a:srgbClr val="00A3DA"/>
      </a:hlink>
      <a:folHlink>
        <a:srgbClr val="006B8E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Schoolbook">
      <a:majorFont>
        <a:latin typeface="Century Schoolbook"/>
        <a:ea typeface="Arial"/>
        <a:cs typeface="Arial"/>
      </a:majorFont>
      <a:minorFont>
        <a:latin typeface="Century Schoolbook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1200</Words>
  <Application>Microsoft Macintosh PowerPoint</Application>
  <PresentationFormat>Ecrã Panorâmico</PresentationFormat>
  <Paragraphs>92</Paragraphs>
  <Slides>20</Slides>
  <Notes>20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20</vt:i4>
      </vt:variant>
    </vt:vector>
  </HeadingPairs>
  <TitlesOfParts>
    <vt:vector size="29" baseType="lpstr">
      <vt:lpstr>Arial</vt:lpstr>
      <vt:lpstr>Calibri</vt:lpstr>
      <vt:lpstr>Century Schoolbook</vt:lpstr>
      <vt:lpstr>Noto Sans</vt:lpstr>
      <vt:lpstr>Noto Serif</vt:lpstr>
      <vt:lpstr>ui-sans-serif</vt:lpstr>
      <vt:lpstr>Wingdings</vt:lpstr>
      <vt:lpstr>SDA</vt:lpstr>
      <vt:lpstr>Office</vt:lpstr>
      <vt:lpstr>Deus Transforma Lágrimas em Estrelas</vt:lpstr>
      <vt:lpstr>Quando foi a última vez que chorou? </vt:lpstr>
      <vt:lpstr>Apresentação do PowerPoint</vt:lpstr>
      <vt:lpstr>Todos os homens de Deus, todos os heróis da fé choraram! </vt:lpstr>
      <vt:lpstr>Todos os homens de Deus, todos os heróis da fé choraram! </vt:lpstr>
      <vt:lpstr>O que devo fazer com as minhas lágrimas?</vt:lpstr>
      <vt:lpstr>Jesus não despreza as lágrimas</vt:lpstr>
      <vt:lpstr>As lágrimas são consoladas e respondidas</vt:lpstr>
      <vt:lpstr>As lágrimas são consoladas e respondidas</vt:lpstr>
      <vt:lpstr>As lágrimas são consoladas e respondidas</vt:lpstr>
      <vt:lpstr>Não só Deus reage às suas orações cheias de lágrimas, como responde com MILAGRES.</vt:lpstr>
      <vt:lpstr>Não só Deus reage às suas orações cheias de lágrimas, como responde com MILAGRES.</vt:lpstr>
      <vt:lpstr>Não só Deus reage às suas orações cheias de lágrimas, como responde com MILAGRES.</vt:lpstr>
      <vt:lpstr>Não só Deus reage às suas orações cheias de lágrimas, como responde com MILAGRES.</vt:lpstr>
      <vt:lpstr>Não só Deus reage às suas orações cheias de lágrimas, como responde com MILAGRES.</vt:lpstr>
      <vt:lpstr>Não só Deus reage às suas orações cheias de lágrimas, como responde com MILAGRES.</vt:lpstr>
      <vt:lpstr>Jesus vê as vossas lágrimas! Ele sente convosco.</vt:lpstr>
      <vt:lpstr>Jesus transforma as vossas Lágrimas em Estrelas</vt:lpstr>
      <vt:lpstr>Jesus transforma Lágrimas em Estrelas</vt:lpstr>
      <vt:lpstr>Jesus Transforma Lágrimas em Estrelas</vt:lpstr>
    </vt:vector>
  </TitlesOfParts>
  <Manager/>
  <Company>Stimme der Hoffnung e.V.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Sarah Popa</dc:creator>
  <cp:keywords/>
  <dc:description/>
  <cp:lastModifiedBy>Daniel Bastos</cp:lastModifiedBy>
  <cp:revision>122</cp:revision>
  <dcterms:created xsi:type="dcterms:W3CDTF">2017-06-28T13:49:37Z</dcterms:created>
  <dcterms:modified xsi:type="dcterms:W3CDTF">2026-01-20T17:51:30Z</dcterms:modified>
  <cp:category/>
</cp:coreProperties>
</file>