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 b="def" i="def"/>
      <a:tcStyle>
        <a:tcBdr/>
        <a:fill>
          <a:solidFill>
            <a:srgbClr val="FCE9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ítulo e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Texto do título</a:t>
            </a:r>
          </a:p>
        </p:txBody>
      </p:sp>
      <p:sp>
        <p:nvSpPr>
          <p:cNvPr id="12" name="Nível um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13" name="Número do diapositivo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Nível um…"/>
          <p:cNvSpPr txBox="1"/>
          <p:nvPr>
            <p:ph type="body" sz="quarter" idx="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1025768" indent="-390768" algn="ctr">
              <a:spcBef>
                <a:spcPts val="0"/>
              </a:spcBef>
              <a:defRPr sz="3200"/>
            </a:lvl2pPr>
            <a:lvl3pPr marL="1660768" indent="-390768" algn="ctr">
              <a:spcBef>
                <a:spcPts val="0"/>
              </a:spcBef>
              <a:defRPr sz="3200"/>
            </a:lvl3pPr>
            <a:lvl4pPr marL="2295768" indent="-390768" algn="ctr">
              <a:spcBef>
                <a:spcPts val="0"/>
              </a:spcBef>
              <a:defRPr sz="3200"/>
            </a:lvl4pPr>
            <a:lvl5pPr marL="2930768" indent="-390768" algn="ctr">
              <a:spcBef>
                <a:spcPts val="0"/>
              </a:spcBef>
              <a:defRPr sz="3200"/>
            </a:lvl5pPr>
          </a:lstStyle>
          <a:p>
            <a:pPr/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94" name="“Digite aqui uma citação.”"/>
          <p:cNvSpPr txBox="1"/>
          <p:nvPr>
            <p:ph type="body" sz="quarter" idx="21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" name="Número do diapositivo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gr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m"/>
          <p:cNvSpPr/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Número do diapositivo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o diapositivo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grafia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m"/>
          <p:cNvSpPr/>
          <p:nvPr>
            <p:ph type="pic" idx="21"/>
          </p:nvPr>
        </p:nvSpPr>
        <p:spPr>
          <a:xfrm>
            <a:off x="3125966" y="673100"/>
            <a:ext cx="18135605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exto do título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Texto do título</a:t>
            </a:r>
          </a:p>
        </p:txBody>
      </p:sp>
      <p:sp>
        <p:nvSpPr>
          <p:cNvPr id="22" name="Nível um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23" name="Número do diapositivo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- ce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o título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31" name="Número do diapositivo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grafia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m"/>
          <p:cNvSpPr/>
          <p:nvPr>
            <p:ph type="pic" sz="half" idx="21"/>
          </p:nvPr>
        </p:nvSpPr>
        <p:spPr>
          <a:xfrm>
            <a:off x="13165979" y="952500"/>
            <a:ext cx="9525003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exto do título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Texto do título</a:t>
            </a:r>
          </a:p>
        </p:txBody>
      </p:sp>
      <p:sp>
        <p:nvSpPr>
          <p:cNvPr id="40" name="Nível um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41" name="Número do diapositivo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- to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49" name="Número do diapositivo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alín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57" name="Nível um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58" name="Número do diapositivo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alíneas e fotogr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m"/>
          <p:cNvSpPr/>
          <p:nvPr>
            <p:ph type="pic" sz="half" idx="21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67" name="Nível um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68" name="Número do diapositivo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r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ível um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/>
          <a:p>
            <a:pPr/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76" name="Número do diapositivo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grafia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m"/>
          <p:cNvSpPr/>
          <p:nvPr>
            <p:ph type="pic" sz="quarter" idx="21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m"/>
          <p:cNvSpPr/>
          <p:nvPr>
            <p:ph type="pic" sz="quarter" idx="22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m"/>
          <p:cNvSpPr/>
          <p:nvPr>
            <p:ph type="pic" idx="23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Número do diapositivo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Texto do título</a:t>
            </a:r>
          </a:p>
        </p:txBody>
      </p:sp>
      <p:sp>
        <p:nvSpPr>
          <p:cNvPr id="3" name="Nível um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4" name="Número do diapositivo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3761152" marR="0" indent="-586152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4396152" marR="0" indent="-586152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5031152" marR="0" indent="-586152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5666152" marR="0" indent="-586152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RM.jpg" descr="R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RM10.jpg" descr="RM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9327" y="-108843"/>
            <a:ext cx="24622654" cy="138502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RM11.jpg" descr="RM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RM12.jpg" descr="RM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RM13.jpg" descr="RM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RM14.jpg" descr="RM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RM15.jpg" descr="RM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RM16.jpg" descr="RM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RM17.jpg" descr="RM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RM18.jpg" descr="RM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RM19.jpg" descr="RM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RM2.jpg" descr="RM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RM20.jpg" descr="RM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RM21.jpg" descr="RM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RM22.jpg" descr="RM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RM23.jpg" descr="RM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RM24.jpg" descr="RM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RM25.jpg" descr="RM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RM26.jpg" descr="RM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RM27.jpg" descr="RM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RM28.jpg" descr="RM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RM29.jpg" descr="RM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RM3.jpg" descr="RM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RM30.jpg" descr="RM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RM.jpg" descr="R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RM4.jpg" descr="RM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RM5.jpg" descr="RM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6357" y="0"/>
            <a:ext cx="24496714" cy="13779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RM6.jpg" descr="RM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RM7.jpg" descr="RM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RM8.jpg" descr="RM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Duplo clique para edita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" name="Duplo clique para editar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7" name="RM9.jpg" descr="RM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5874" y="-138708"/>
            <a:ext cx="24675748" cy="13880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