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E1A84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500" y="12268950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Body Level One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Presentation Title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100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109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  <a:lvl2pPr marL="0" indent="457200">
              <a:spcBef>
                <a:spcPts val="6000"/>
              </a:spcBef>
              <a:buSzTx/>
              <a:buNone/>
              <a:defRPr sz="5000"/>
            </a:lvl2pPr>
            <a:lvl3pPr marL="0" indent="914400">
              <a:spcBef>
                <a:spcPts val="6000"/>
              </a:spcBef>
              <a:buSzTx/>
              <a:buNone/>
              <a:defRPr sz="5000"/>
            </a:lvl3pPr>
            <a:lvl4pPr marL="0" indent="1371600">
              <a:spcBef>
                <a:spcPts val="6000"/>
              </a:spcBef>
              <a:buSzTx/>
              <a:buNone/>
              <a:defRPr sz="5000"/>
            </a:lvl4pPr>
            <a:lvl5pPr marL="0" indent="18288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Agenda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>
            <a:lvl1pPr marL="254000" indent="-2540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lose-up of a curved, white, layered pattern"/>
          <p:cNvSpPr/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Close-up of a layered pattern of grey stone"/>
          <p:cNvSpPr/>
          <p:nvPr>
            <p:ph type="pic" sz="quarter" idx="22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Close-up of a white ribbed pattern"/>
          <p:cNvSpPr/>
          <p:nvPr>
            <p:ph type="pic" sz="quarter" idx="23"/>
          </p:nvPr>
        </p:nvSpPr>
        <p:spPr>
          <a:xfrm>
            <a:off x="14621933" y="3632200"/>
            <a:ext cx="9677401" cy="64572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ngular, futuristic, white corridor with shadows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uturistic, curved, white structure"/>
          <p:cNvSpPr/>
          <p:nvPr>
            <p:ph type="pic" idx="21"/>
          </p:nvPr>
        </p:nvSpPr>
        <p:spPr>
          <a:xfrm>
            <a:off x="0" y="-5397500"/>
            <a:ext cx="27190700" cy="20393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hor and Date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Presentation Title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curved, white, layered pattern"/>
          <p:cNvSpPr/>
          <p:nvPr>
            <p:ph type="pic" idx="21"/>
          </p:nvPr>
        </p:nvSpPr>
        <p:spPr>
          <a:xfrm>
            <a:off x="11569700" y="0"/>
            <a:ext cx="13716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3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lose-up of the edge of white curved stone"/>
          <p:cNvSpPr/>
          <p:nvPr>
            <p:ph type="pic" idx="21"/>
          </p:nvPr>
        </p:nvSpPr>
        <p:spPr>
          <a:xfrm>
            <a:off x="12382500" y="-1206500"/>
            <a:ext cx="12103100" cy="16140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lide Subtitle"/>
          <p:cNvSpPr txBox="1"/>
          <p:nvPr>
            <p:ph type="body" sz="quarter" idx="22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Slide Titl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Slide Titl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KS2025.001.jpeg" descr="KS2025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KS2025.010.jpeg" descr="KS2025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KS2025.011.jpeg" descr="KS2025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KS2025.012.jpeg" descr="KS2025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KS2025.013.jpeg" descr="KS2025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KS2025.014.jpeg" descr="KS2025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KS2025.015.jpeg" descr="KS2025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KS2025.016.jpeg" descr="KS2025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KS2025.017.jpeg" descr="KS2025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KS2025.018.jpeg" descr="KS2025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4" name="KS2025.019.jpeg" descr="KS2025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KS2025.002.jpeg" descr="KS2025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KS2025.020.jpeg" descr="KS2025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KS2025.021.jpeg" descr="KS2025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9" name="KS2025.022.jpeg" descr="KS2025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4" name="KS2025.001.jpeg" descr="KS2025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KS2025.003.jpeg" descr="KS2025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KS2025.004.jpeg" descr="KS2025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KS2025.005.jpeg" descr="KS2025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KS2025.006.jpeg" descr="KS2025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KS2025.007.jpeg" descr="KS2025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KS2025.008.jpeg" descr="KS2025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KS2025.009.jpeg" descr="KS2025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